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3"/>
  </p:notesMasterIdLst>
  <p:handoutMasterIdLst>
    <p:handoutMasterId r:id="rId24"/>
  </p:handoutMasterIdLst>
  <p:sldIdLst>
    <p:sldId id="288" r:id="rId5"/>
    <p:sldId id="262" r:id="rId6"/>
    <p:sldId id="267" r:id="rId7"/>
    <p:sldId id="263" r:id="rId8"/>
    <p:sldId id="268" r:id="rId9"/>
    <p:sldId id="264" r:id="rId10"/>
    <p:sldId id="276" r:id="rId11"/>
    <p:sldId id="289" r:id="rId12"/>
    <p:sldId id="266" r:id="rId13"/>
    <p:sldId id="270" r:id="rId14"/>
    <p:sldId id="272" r:id="rId15"/>
    <p:sldId id="291" r:id="rId16"/>
    <p:sldId id="292" r:id="rId17"/>
    <p:sldId id="293" r:id="rId18"/>
    <p:sldId id="294" r:id="rId19"/>
    <p:sldId id="290" r:id="rId20"/>
    <p:sldId id="279" r:id="rId21"/>
    <p:sldId id="280"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840" userDrawn="1">
          <p15:clr>
            <a:srgbClr val="A4A3A4"/>
          </p15:clr>
        </p15:guide>
        <p15:guide id="4" pos="80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00"/>
    <a:srgbClr val="AF6666"/>
    <a:srgbClr val="3D8C41"/>
    <a:srgbClr val="32A1A6"/>
    <a:srgbClr val="EBEBDD"/>
    <a:srgbClr val="4D4D4D"/>
    <a:srgbClr val="006F83"/>
    <a:srgbClr val="DED8A4"/>
    <a:srgbClr val="969959"/>
    <a:srgbClr val="98D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8" autoAdjust="0"/>
    <p:restoredTop sz="91279" autoAdjust="0"/>
  </p:normalViewPr>
  <p:slideViewPr>
    <p:cSldViewPr snapToGrid="0" showGuides="1">
      <p:cViewPr varScale="1">
        <p:scale>
          <a:sx n="105" d="100"/>
          <a:sy n="105" d="100"/>
        </p:scale>
        <p:origin x="774" y="108"/>
      </p:cViewPr>
      <p:guideLst>
        <p:guide orient="horz" pos="2160"/>
        <p:guide pos="3840"/>
        <p:guide pos="801"/>
      </p:guideLst>
    </p:cSldViewPr>
  </p:slideViewPr>
  <p:outlineViewPr>
    <p:cViewPr>
      <p:scale>
        <a:sx n="33" d="100"/>
        <a:sy n="33" d="100"/>
      </p:scale>
      <p:origin x="0" y="-1027"/>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9DCEA5FC-4640-45AF-B712-7A4FD94AEF0D}">
      <dgm:prSet phldrT="[Text]" custT="1"/>
      <dgm:spPr/>
      <dgm:t>
        <a:bodyPr/>
        <a:lstStyle/>
        <a:p>
          <a:pPr>
            <a:defRPr b="1"/>
          </a:pPr>
          <a:r>
            <a:rPr lang="tr-TR" sz="1600" dirty="0" smtClean="0">
              <a:solidFill>
                <a:schemeClr val="tx2"/>
              </a:solidFill>
            </a:rPr>
            <a:t>Best </a:t>
          </a:r>
          <a:r>
            <a:rPr lang="tr-TR" sz="1600" dirty="0" err="1" smtClean="0">
              <a:solidFill>
                <a:schemeClr val="tx2"/>
              </a:solidFill>
            </a:rPr>
            <a:t>Practices</a:t>
          </a:r>
          <a:endParaRPr lang="en-US" sz="1600" dirty="0">
            <a:solidFill>
              <a:schemeClr val="tx2"/>
            </a:solidFill>
          </a:endParaRPr>
        </a:p>
      </dgm:t>
    </dgm:pt>
    <dgm:pt modelId="{929A5FD9-0612-4B79-9B59-C3C36D34A069}" type="parTrans" cxnId="{DBD99269-D7F7-4B47-B17B-A5AE402751D9}">
      <dgm:prSet/>
      <dgm:spPr/>
      <dgm:t>
        <a:bodyPr/>
        <a:lstStyle/>
        <a:p>
          <a:endParaRPr lang="en-US">
            <a:solidFill>
              <a:schemeClr val="tx2"/>
            </a:solidFill>
          </a:endParaRPr>
        </a:p>
      </dgm:t>
    </dgm:pt>
    <dgm:pt modelId="{0A99745B-BB5C-49B3-A782-8DB57641F6C9}" type="sibTrans" cxnId="{DBD99269-D7F7-4B47-B17B-A5AE402751D9}">
      <dgm:prSet/>
      <dgm:spPr/>
      <dgm:t>
        <a:bodyPr/>
        <a:lstStyle/>
        <a:p>
          <a:endParaRPr lang="en-US">
            <a:solidFill>
              <a:schemeClr val="tx2"/>
            </a:solidFill>
          </a:endParaRPr>
        </a:p>
      </dgm:t>
    </dgm:pt>
    <dgm:pt modelId="{92921081-529B-4D1C-83A4-C416BB4C5224}">
      <dgm:prSet custT="1"/>
      <dgm:spPr/>
      <dgm:t>
        <a:bodyPr/>
        <a:lstStyle/>
        <a:p>
          <a:r>
            <a:rPr lang="tr-TR" sz="1600" dirty="0" smtClean="0">
              <a:solidFill>
                <a:schemeClr val="tx2"/>
              </a:solidFill>
            </a:rPr>
            <a:t>BDDK</a:t>
          </a:r>
          <a:endParaRPr lang="en-US" sz="1600" dirty="0">
            <a:solidFill>
              <a:schemeClr val="tx2"/>
            </a:solidFill>
          </a:endParaRPr>
        </a:p>
      </dgm:t>
    </dgm:pt>
    <dgm:pt modelId="{5AD2C2F8-A1D7-469B-93D8-B578BEFE51F8}" type="parTrans" cxnId="{B05C4C7C-FEB8-4825-98A0-C38D3021918A}">
      <dgm:prSet/>
      <dgm:spPr/>
      <dgm:t>
        <a:bodyPr/>
        <a:lstStyle/>
        <a:p>
          <a:endParaRPr lang="en-US">
            <a:solidFill>
              <a:schemeClr val="tx2"/>
            </a:solidFill>
          </a:endParaRPr>
        </a:p>
      </dgm:t>
    </dgm:pt>
    <dgm:pt modelId="{ECC13403-1F53-4ED4-AE4F-334EEC7C8710}" type="sibTrans" cxnId="{B05C4C7C-FEB8-4825-98A0-C38D3021918A}">
      <dgm:prSet/>
      <dgm:spPr/>
      <dgm:t>
        <a:bodyPr/>
        <a:lstStyle/>
        <a:p>
          <a:endParaRPr lang="en-US">
            <a:solidFill>
              <a:schemeClr val="tx2"/>
            </a:solidFill>
          </a:endParaRPr>
        </a:p>
      </dgm:t>
    </dgm:pt>
    <dgm:pt modelId="{2AEE5C11-34AE-4EB7-8907-9BED418EA471}">
      <dgm:prSet custT="1"/>
      <dgm:spPr/>
      <dgm:t>
        <a:bodyPr/>
        <a:lstStyle/>
        <a:p>
          <a:r>
            <a:rPr lang="tr-TR" sz="1600" b="1" dirty="0" err="1" smtClean="0">
              <a:solidFill>
                <a:schemeClr val="tx2"/>
              </a:solidFill>
            </a:rPr>
            <a:t>Globals</a:t>
          </a:r>
          <a:endParaRPr lang="en-US" sz="1600" b="1" dirty="0">
            <a:solidFill>
              <a:schemeClr val="tx2"/>
            </a:solidFill>
          </a:endParaRPr>
        </a:p>
      </dgm:t>
    </dgm:pt>
    <dgm:pt modelId="{2E14AD1F-C7EA-45AE-ADC0-0EE92A6516CB}" type="parTrans" cxnId="{DD687B5C-28C8-4088-99B8-D375C5FDAE4A}">
      <dgm:prSet/>
      <dgm:spPr/>
      <dgm:t>
        <a:bodyPr/>
        <a:lstStyle/>
        <a:p>
          <a:endParaRPr lang="en-US">
            <a:solidFill>
              <a:schemeClr val="tx2"/>
            </a:solidFill>
          </a:endParaRPr>
        </a:p>
      </dgm:t>
    </dgm:pt>
    <dgm:pt modelId="{F36FDDA0-6B91-47CB-8114-B6F076E55FC8}" type="sibTrans" cxnId="{DD687B5C-28C8-4088-99B8-D375C5FDAE4A}">
      <dgm:prSet/>
      <dgm:spPr/>
      <dgm:t>
        <a:bodyPr/>
        <a:lstStyle/>
        <a:p>
          <a:endParaRPr lang="en-US">
            <a:solidFill>
              <a:schemeClr val="tx2"/>
            </a:solidFill>
          </a:endParaRPr>
        </a:p>
      </dgm:t>
    </dgm:pt>
    <dgm:pt modelId="{683CC5F6-E9B5-49F2-909E-A68D38896308}">
      <dgm:prSet custT="1"/>
      <dgm:spPr/>
      <dgm:t>
        <a:bodyPr/>
        <a:lstStyle/>
        <a:p>
          <a:pPr>
            <a:defRPr b="1"/>
          </a:pPr>
          <a:r>
            <a:rPr lang="tr-TR" sz="1600" dirty="0" err="1" smtClean="0">
              <a:solidFill>
                <a:schemeClr val="tx2"/>
              </a:solidFill>
            </a:rPr>
            <a:t>Audits</a:t>
          </a:r>
          <a:endParaRPr lang="en-US" sz="1600" b="0" i="1" dirty="0">
            <a:solidFill>
              <a:schemeClr val="tx2"/>
            </a:solidFill>
          </a:endParaRPr>
        </a:p>
      </dgm:t>
    </dgm:pt>
    <dgm:pt modelId="{4C61DDEE-8BBF-4CBF-B066-7E60B6DF0A11}" type="sibTrans" cxnId="{59786CF9-070F-4821-A4E9-D33DB930D8D2}">
      <dgm:prSet/>
      <dgm:spPr/>
      <dgm:t>
        <a:bodyPr/>
        <a:lstStyle/>
        <a:p>
          <a:endParaRPr lang="en-US">
            <a:solidFill>
              <a:schemeClr val="tx2"/>
            </a:solidFill>
          </a:endParaRPr>
        </a:p>
      </dgm:t>
    </dgm:pt>
    <dgm:pt modelId="{15BFC747-B881-4328-BFBE-9BC128388CC6}" type="parTrans" cxnId="{59786CF9-070F-4821-A4E9-D33DB930D8D2}">
      <dgm:prSet/>
      <dgm:spPr/>
      <dgm:t>
        <a:bodyPr/>
        <a:lstStyle/>
        <a:p>
          <a:endParaRPr lang="en-US">
            <a:solidFill>
              <a:schemeClr val="tx2"/>
            </a:solidFill>
          </a:endParaRPr>
        </a:p>
      </dgm:t>
    </dgm:pt>
    <dgm:pt modelId="{4EA069F3-397F-40D5-94A6-32C3E355C277}">
      <dgm:prSet custT="1"/>
      <dgm:spPr/>
      <dgm:t>
        <a:bodyPr anchor="t"/>
        <a:lstStyle/>
        <a:p>
          <a:r>
            <a:rPr lang="tr-TR" sz="1600" dirty="0" err="1" smtClean="0">
              <a:solidFill>
                <a:schemeClr val="tx2"/>
              </a:solidFill>
            </a:rPr>
            <a:t>Internal</a:t>
          </a:r>
          <a:r>
            <a:rPr lang="tr-TR" sz="1600" dirty="0" smtClean="0">
              <a:solidFill>
                <a:schemeClr val="tx2"/>
              </a:solidFill>
            </a:rPr>
            <a:t> </a:t>
          </a:r>
          <a:r>
            <a:rPr lang="tr-TR" sz="1600" dirty="0" err="1" smtClean="0">
              <a:solidFill>
                <a:schemeClr val="tx2"/>
              </a:solidFill>
            </a:rPr>
            <a:t>Audit</a:t>
          </a:r>
          <a:endParaRPr lang="en-US" sz="1600" i="1" dirty="0">
            <a:solidFill>
              <a:schemeClr val="tx2"/>
            </a:solidFill>
          </a:endParaRPr>
        </a:p>
      </dgm:t>
    </dgm:pt>
    <dgm:pt modelId="{2F99115B-608E-4E08-A503-B74879A76D07}" type="parTrans" cxnId="{BC5A70C8-9D97-4922-BCDB-6316D191C527}">
      <dgm:prSet/>
      <dgm:spPr/>
      <dgm:t>
        <a:bodyPr/>
        <a:lstStyle/>
        <a:p>
          <a:endParaRPr lang="en-US">
            <a:solidFill>
              <a:schemeClr val="tx2"/>
            </a:solidFill>
          </a:endParaRPr>
        </a:p>
      </dgm:t>
    </dgm:pt>
    <dgm:pt modelId="{E94D5EF7-F47C-476C-A5FE-1C35261B578A}" type="sibTrans" cxnId="{BC5A70C8-9D97-4922-BCDB-6316D191C527}">
      <dgm:prSet/>
      <dgm:spPr/>
      <dgm:t>
        <a:bodyPr/>
        <a:lstStyle/>
        <a:p>
          <a:endParaRPr lang="en-US">
            <a:solidFill>
              <a:schemeClr val="tx2"/>
            </a:solidFill>
          </a:endParaRPr>
        </a:p>
      </dgm:t>
    </dgm:pt>
    <dgm:pt modelId="{831701CF-77C7-46C0-A913-8CC39517BAB8}">
      <dgm:prSet phldrT="[Text]" custT="1"/>
      <dgm:spPr/>
      <dgm:t>
        <a:bodyPr/>
        <a:lstStyle/>
        <a:p>
          <a:r>
            <a:rPr lang="tr-TR" sz="1600" dirty="0" smtClean="0">
              <a:solidFill>
                <a:schemeClr val="tx2"/>
              </a:solidFill>
            </a:rPr>
            <a:t>NIST</a:t>
          </a:r>
          <a:endParaRPr lang="en-US" sz="1600" dirty="0">
            <a:solidFill>
              <a:schemeClr val="tx2"/>
            </a:solidFill>
          </a:endParaRPr>
        </a:p>
      </dgm:t>
    </dgm:pt>
    <dgm:pt modelId="{75156CDF-E17B-4DAD-AE37-EA44D7F37090}" type="sibTrans" cxnId="{39A11E5C-7A57-4117-A6DF-36000C29509C}">
      <dgm:prSet/>
      <dgm:spPr/>
      <dgm:t>
        <a:bodyPr/>
        <a:lstStyle/>
        <a:p>
          <a:endParaRPr lang="en-US">
            <a:solidFill>
              <a:schemeClr val="tx2"/>
            </a:solidFill>
          </a:endParaRPr>
        </a:p>
      </dgm:t>
    </dgm:pt>
    <dgm:pt modelId="{13FBC60D-3EA6-4496-BA97-C1AE8C7F8961}" type="parTrans" cxnId="{39A11E5C-7A57-4117-A6DF-36000C29509C}">
      <dgm:prSet/>
      <dgm:spPr/>
      <dgm:t>
        <a:bodyPr/>
        <a:lstStyle/>
        <a:p>
          <a:endParaRPr lang="en-US">
            <a:solidFill>
              <a:schemeClr val="tx2"/>
            </a:solidFill>
          </a:endParaRPr>
        </a:p>
      </dgm:t>
    </dgm:pt>
    <dgm:pt modelId="{03867200-7B53-40BE-A741-401C363C2597}">
      <dgm:prSet custT="1"/>
      <dgm:spPr/>
      <dgm:t>
        <a:bodyPr/>
        <a:lstStyle/>
        <a:p>
          <a:r>
            <a:rPr lang="tr-TR" sz="1600" dirty="0" smtClean="0">
              <a:solidFill>
                <a:schemeClr val="tx2"/>
              </a:solidFill>
            </a:rPr>
            <a:t>ISO 27001</a:t>
          </a:r>
          <a:endParaRPr lang="en-US" sz="1600" dirty="0">
            <a:solidFill>
              <a:schemeClr val="tx2"/>
            </a:solidFill>
          </a:endParaRPr>
        </a:p>
      </dgm:t>
    </dgm:pt>
    <dgm:pt modelId="{A4975E7E-7C72-4FA4-B00C-F53B00CED300}" type="parTrans" cxnId="{580FEAFD-A3F7-4365-B450-0A99D8DF0D4A}">
      <dgm:prSet/>
      <dgm:spPr/>
      <dgm:t>
        <a:bodyPr/>
        <a:lstStyle/>
        <a:p>
          <a:endParaRPr lang="en-US">
            <a:solidFill>
              <a:schemeClr val="tx2"/>
            </a:solidFill>
          </a:endParaRPr>
        </a:p>
      </dgm:t>
    </dgm:pt>
    <dgm:pt modelId="{CC2E3C65-17D5-488E-A7ED-C99C9B2D8C44}" type="sibTrans" cxnId="{580FEAFD-A3F7-4365-B450-0A99D8DF0D4A}">
      <dgm:prSet/>
      <dgm:spPr/>
      <dgm:t>
        <a:bodyPr/>
        <a:lstStyle/>
        <a:p>
          <a:endParaRPr lang="en-US">
            <a:solidFill>
              <a:schemeClr val="tx2"/>
            </a:solidFill>
          </a:endParaRPr>
        </a:p>
      </dgm:t>
    </dgm:pt>
    <dgm:pt modelId="{F2892C2A-A733-403F-B1BE-96BACE814D54}">
      <dgm:prSet custT="1"/>
      <dgm:spPr/>
      <dgm:t>
        <a:bodyPr/>
        <a:lstStyle/>
        <a:p>
          <a:r>
            <a:rPr lang="tr-TR" sz="1600" dirty="0" err="1" smtClean="0">
              <a:solidFill>
                <a:schemeClr val="tx2"/>
              </a:solidFill>
            </a:rPr>
            <a:t>Cobit</a:t>
          </a:r>
          <a:endParaRPr lang="en-US" sz="1600" dirty="0">
            <a:solidFill>
              <a:schemeClr val="tx2"/>
            </a:solidFill>
          </a:endParaRPr>
        </a:p>
      </dgm:t>
    </dgm:pt>
    <dgm:pt modelId="{5E881DF5-0DD5-4217-838E-8F755AE19596}" type="parTrans" cxnId="{467CCF96-DC10-48E8-8D9A-EF33CA651B31}">
      <dgm:prSet/>
      <dgm:spPr/>
      <dgm:t>
        <a:bodyPr/>
        <a:lstStyle/>
        <a:p>
          <a:endParaRPr lang="en-US">
            <a:solidFill>
              <a:schemeClr val="tx2"/>
            </a:solidFill>
          </a:endParaRPr>
        </a:p>
      </dgm:t>
    </dgm:pt>
    <dgm:pt modelId="{8ADF5B65-E2D9-4F31-A43C-0755EE71F158}" type="sibTrans" cxnId="{467CCF96-DC10-48E8-8D9A-EF33CA651B31}">
      <dgm:prSet/>
      <dgm:spPr/>
      <dgm:t>
        <a:bodyPr/>
        <a:lstStyle/>
        <a:p>
          <a:endParaRPr lang="en-US">
            <a:solidFill>
              <a:schemeClr val="tx2"/>
            </a:solidFill>
          </a:endParaRPr>
        </a:p>
      </dgm:t>
    </dgm:pt>
    <dgm:pt modelId="{C362B56D-02FA-4DAA-B4DF-95AD9FFDEC44}">
      <dgm:prSet custT="1"/>
      <dgm:spPr/>
      <dgm:t>
        <a:bodyPr/>
        <a:lstStyle/>
        <a:p>
          <a:r>
            <a:rPr lang="tr-TR" sz="1600" dirty="0" smtClean="0">
              <a:solidFill>
                <a:schemeClr val="tx2"/>
              </a:solidFill>
            </a:rPr>
            <a:t>ISF</a:t>
          </a:r>
          <a:endParaRPr lang="en-US" sz="1600" dirty="0">
            <a:solidFill>
              <a:schemeClr val="tx2"/>
            </a:solidFill>
          </a:endParaRPr>
        </a:p>
      </dgm:t>
    </dgm:pt>
    <dgm:pt modelId="{F8A1CFA9-D483-4D00-A4E4-4F74C138BAA2}" type="parTrans" cxnId="{671E28C7-3DE7-4D7F-A39B-EA1E28B79029}">
      <dgm:prSet/>
      <dgm:spPr/>
      <dgm:t>
        <a:bodyPr/>
        <a:lstStyle/>
        <a:p>
          <a:endParaRPr lang="en-US">
            <a:solidFill>
              <a:schemeClr val="tx2"/>
            </a:solidFill>
          </a:endParaRPr>
        </a:p>
      </dgm:t>
    </dgm:pt>
    <dgm:pt modelId="{4F9CF8B3-F297-4EEF-AA17-95FA030BB789}" type="sibTrans" cxnId="{671E28C7-3DE7-4D7F-A39B-EA1E28B79029}">
      <dgm:prSet/>
      <dgm:spPr/>
      <dgm:t>
        <a:bodyPr/>
        <a:lstStyle/>
        <a:p>
          <a:endParaRPr lang="en-US">
            <a:solidFill>
              <a:schemeClr val="tx2"/>
            </a:solidFill>
          </a:endParaRPr>
        </a:p>
      </dgm:t>
    </dgm:pt>
    <dgm:pt modelId="{096A9AF0-0DAE-4EB3-B448-4501DA034F4A}">
      <dgm:prSet phldrT="[Text]" custT="1"/>
      <dgm:spPr/>
      <dgm:t>
        <a:bodyPr/>
        <a:lstStyle/>
        <a:p>
          <a:pPr>
            <a:defRPr b="1"/>
          </a:pPr>
          <a:r>
            <a:rPr lang="tr-TR" sz="1600" dirty="0" err="1" smtClean="0">
              <a:solidFill>
                <a:schemeClr val="tx2"/>
              </a:solidFill>
            </a:rPr>
            <a:t>Regulations</a:t>
          </a:r>
          <a:endParaRPr lang="en-US" sz="1600" dirty="0">
            <a:solidFill>
              <a:schemeClr val="tx2"/>
            </a:solidFill>
          </a:endParaRPr>
        </a:p>
      </dgm:t>
    </dgm:pt>
    <dgm:pt modelId="{6B0D7DA9-E6ED-4137-9716-F48BF62327A8}" type="sibTrans" cxnId="{CA0753BD-DB60-4D68-8486-5B376B839B26}">
      <dgm:prSet/>
      <dgm:spPr/>
      <dgm:t>
        <a:bodyPr/>
        <a:lstStyle/>
        <a:p>
          <a:endParaRPr lang="en-US">
            <a:solidFill>
              <a:schemeClr val="tx2"/>
            </a:solidFill>
          </a:endParaRPr>
        </a:p>
      </dgm:t>
    </dgm:pt>
    <dgm:pt modelId="{8CE6ABD6-768E-42C8-9029-C3B5F278B21C}" type="parTrans" cxnId="{CA0753BD-DB60-4D68-8486-5B376B839B26}">
      <dgm:prSet/>
      <dgm:spPr/>
      <dgm:t>
        <a:bodyPr/>
        <a:lstStyle/>
        <a:p>
          <a:endParaRPr lang="en-US">
            <a:solidFill>
              <a:schemeClr val="tx2"/>
            </a:solidFill>
          </a:endParaRPr>
        </a:p>
      </dgm:t>
    </dgm:pt>
    <dgm:pt modelId="{FC1761E0-8D58-4433-AFD7-90663643F36A}">
      <dgm:prSet custT="1"/>
      <dgm:spPr/>
      <dgm:t>
        <a:bodyPr/>
        <a:lstStyle/>
        <a:p>
          <a:r>
            <a:rPr lang="tr-TR" sz="1600" dirty="0" err="1" smtClean="0">
              <a:solidFill>
                <a:schemeClr val="tx2"/>
              </a:solidFill>
            </a:rPr>
            <a:t>Internal</a:t>
          </a:r>
          <a:r>
            <a:rPr lang="tr-TR" sz="1600" dirty="0" smtClean="0">
              <a:solidFill>
                <a:schemeClr val="tx2"/>
              </a:solidFill>
            </a:rPr>
            <a:t> Control</a:t>
          </a:r>
          <a:endParaRPr lang="en-US" sz="1600" dirty="0">
            <a:solidFill>
              <a:schemeClr val="tx2"/>
            </a:solidFill>
          </a:endParaRPr>
        </a:p>
      </dgm:t>
    </dgm:pt>
    <dgm:pt modelId="{61E88778-2EE6-4206-ADB7-F99D2CFB241A}" type="parTrans" cxnId="{00F49D98-D811-4BB9-9560-8E1D9ABE974D}">
      <dgm:prSet/>
      <dgm:spPr/>
      <dgm:t>
        <a:bodyPr/>
        <a:lstStyle/>
        <a:p>
          <a:endParaRPr lang="en-US">
            <a:solidFill>
              <a:schemeClr val="tx2"/>
            </a:solidFill>
          </a:endParaRPr>
        </a:p>
      </dgm:t>
    </dgm:pt>
    <dgm:pt modelId="{D2DC47B4-1081-4AFD-98B8-8C37CE1B9835}" type="sibTrans" cxnId="{00F49D98-D811-4BB9-9560-8E1D9ABE974D}">
      <dgm:prSet/>
      <dgm:spPr/>
      <dgm:t>
        <a:bodyPr/>
        <a:lstStyle/>
        <a:p>
          <a:endParaRPr lang="en-US">
            <a:solidFill>
              <a:schemeClr val="tx2"/>
            </a:solidFill>
          </a:endParaRPr>
        </a:p>
      </dgm:t>
    </dgm:pt>
    <dgm:pt modelId="{E00C2736-78D9-4872-99E6-E0FE28502501}">
      <dgm:prSet custT="1"/>
      <dgm:spPr/>
      <dgm:t>
        <a:bodyPr/>
        <a:lstStyle/>
        <a:p>
          <a:r>
            <a:rPr lang="tr-TR" sz="1600" dirty="0" smtClean="0">
              <a:solidFill>
                <a:schemeClr val="tx2"/>
              </a:solidFill>
            </a:rPr>
            <a:t>KVKK</a:t>
          </a:r>
          <a:endParaRPr lang="en-US" sz="1600" dirty="0">
            <a:solidFill>
              <a:schemeClr val="tx2"/>
            </a:solidFill>
          </a:endParaRPr>
        </a:p>
      </dgm:t>
    </dgm:pt>
    <dgm:pt modelId="{3AF8B68D-2A8E-482E-97AB-DBED100A0B36}" type="parTrans" cxnId="{7FDFE8AD-A5B8-4A3C-A3FE-E1251E4CF85A}">
      <dgm:prSet/>
      <dgm:spPr/>
      <dgm:t>
        <a:bodyPr/>
        <a:lstStyle/>
        <a:p>
          <a:endParaRPr lang="en-US">
            <a:solidFill>
              <a:schemeClr val="tx2"/>
            </a:solidFill>
          </a:endParaRPr>
        </a:p>
      </dgm:t>
    </dgm:pt>
    <dgm:pt modelId="{8D4887D2-4D2A-4DC8-A9AE-32D71710D36D}" type="sibTrans" cxnId="{7FDFE8AD-A5B8-4A3C-A3FE-E1251E4CF85A}">
      <dgm:prSet/>
      <dgm:spPr/>
      <dgm:t>
        <a:bodyPr/>
        <a:lstStyle/>
        <a:p>
          <a:endParaRPr lang="en-US">
            <a:solidFill>
              <a:schemeClr val="tx2"/>
            </a:solidFill>
          </a:endParaRPr>
        </a:p>
      </dgm:t>
    </dgm:pt>
    <dgm:pt modelId="{A7088E8E-16F4-48B4-8FB3-15ED049FFB93}">
      <dgm:prSet custT="1"/>
      <dgm:spPr/>
      <dgm:t>
        <a:bodyPr/>
        <a:lstStyle/>
        <a:p>
          <a:r>
            <a:rPr lang="tr-TR" sz="1600" dirty="0" err="1" smtClean="0">
              <a:solidFill>
                <a:schemeClr val="tx2"/>
              </a:solidFill>
            </a:rPr>
            <a:t>Pci</a:t>
          </a:r>
          <a:r>
            <a:rPr lang="tr-TR" sz="1600" dirty="0" smtClean="0">
              <a:solidFill>
                <a:schemeClr val="tx2"/>
              </a:solidFill>
            </a:rPr>
            <a:t> DSS</a:t>
          </a:r>
          <a:endParaRPr lang="en-US" sz="1600" dirty="0">
            <a:solidFill>
              <a:schemeClr val="tx2"/>
            </a:solidFill>
          </a:endParaRPr>
        </a:p>
      </dgm:t>
    </dgm:pt>
    <dgm:pt modelId="{1F4B065B-D470-463F-B4EC-D2ADF44425B1}" type="parTrans" cxnId="{80EA497F-2E68-4480-8E11-F6517A2B3B66}">
      <dgm:prSet/>
      <dgm:spPr/>
      <dgm:t>
        <a:bodyPr/>
        <a:lstStyle/>
        <a:p>
          <a:endParaRPr lang="en-US">
            <a:solidFill>
              <a:schemeClr val="tx2"/>
            </a:solidFill>
          </a:endParaRPr>
        </a:p>
      </dgm:t>
    </dgm:pt>
    <dgm:pt modelId="{8AABDDC6-E9DE-4813-8C63-C89F6E306561}" type="sibTrans" cxnId="{80EA497F-2E68-4480-8E11-F6517A2B3B66}">
      <dgm:prSet/>
      <dgm:spPr/>
      <dgm:t>
        <a:bodyPr/>
        <a:lstStyle/>
        <a:p>
          <a:endParaRPr lang="en-US">
            <a:solidFill>
              <a:schemeClr val="tx2"/>
            </a:solidFill>
          </a:endParaRPr>
        </a:p>
      </dgm:t>
    </dgm:pt>
    <dgm:pt modelId="{761DBD49-56D1-4A91-8128-29FDBF7566D6}">
      <dgm:prSet custT="1"/>
      <dgm:spPr/>
      <dgm:t>
        <a:bodyPr/>
        <a:lstStyle/>
        <a:p>
          <a:r>
            <a:rPr lang="tr-TR" sz="1600" dirty="0" smtClean="0">
              <a:solidFill>
                <a:schemeClr val="tx2"/>
              </a:solidFill>
            </a:rPr>
            <a:t>Swift CSP</a:t>
          </a:r>
          <a:endParaRPr lang="en-US" sz="1600" dirty="0">
            <a:solidFill>
              <a:schemeClr val="tx2"/>
            </a:solidFill>
          </a:endParaRPr>
        </a:p>
      </dgm:t>
    </dgm:pt>
    <dgm:pt modelId="{EBCEE746-7EB7-4A75-955C-A0C540FF6423}" type="parTrans" cxnId="{0C6AC097-A62E-4326-8216-C0F9F307B370}">
      <dgm:prSet/>
      <dgm:spPr/>
      <dgm:t>
        <a:bodyPr/>
        <a:lstStyle/>
        <a:p>
          <a:endParaRPr lang="en-US">
            <a:solidFill>
              <a:schemeClr val="tx2"/>
            </a:solidFill>
          </a:endParaRPr>
        </a:p>
      </dgm:t>
    </dgm:pt>
    <dgm:pt modelId="{D97532F4-EA21-48E7-9E65-91DF37B3181D}" type="sibTrans" cxnId="{0C6AC097-A62E-4326-8216-C0F9F307B370}">
      <dgm:prSet/>
      <dgm:spPr/>
      <dgm:t>
        <a:bodyPr/>
        <a:lstStyle/>
        <a:p>
          <a:endParaRPr lang="en-US">
            <a:solidFill>
              <a:schemeClr val="tx2"/>
            </a:solidFill>
          </a:endParaRPr>
        </a:p>
      </dgm:t>
    </dgm:pt>
    <dgm:pt modelId="{911D9C13-6332-48FC-B1B0-A609221D0BC8}">
      <dgm:prSet custT="1"/>
      <dgm:spPr/>
      <dgm:t>
        <a:bodyPr/>
        <a:lstStyle/>
        <a:p>
          <a:r>
            <a:rPr lang="tr-TR" sz="1600" dirty="0" err="1" smtClean="0">
              <a:solidFill>
                <a:schemeClr val="tx2"/>
              </a:solidFill>
            </a:rPr>
            <a:t>External</a:t>
          </a:r>
          <a:r>
            <a:rPr lang="tr-TR" sz="1600" dirty="0" smtClean="0">
              <a:solidFill>
                <a:schemeClr val="tx2"/>
              </a:solidFill>
            </a:rPr>
            <a:t> </a:t>
          </a:r>
          <a:r>
            <a:rPr lang="tr-TR" sz="1600" dirty="0" err="1" smtClean="0">
              <a:solidFill>
                <a:schemeClr val="tx2"/>
              </a:solidFill>
            </a:rPr>
            <a:t>Audits</a:t>
          </a:r>
          <a:endParaRPr lang="en-US" sz="1600" dirty="0">
            <a:solidFill>
              <a:schemeClr val="tx2"/>
            </a:solidFill>
          </a:endParaRPr>
        </a:p>
      </dgm:t>
    </dgm:pt>
    <dgm:pt modelId="{BA0AF57E-68F1-4339-83E1-491A01FCAA5F}" type="parTrans" cxnId="{08339952-B6B4-4D25-9FE0-374AA38EFE5A}">
      <dgm:prSet/>
      <dgm:spPr/>
      <dgm:t>
        <a:bodyPr/>
        <a:lstStyle/>
        <a:p>
          <a:endParaRPr lang="en-US"/>
        </a:p>
      </dgm:t>
    </dgm:pt>
    <dgm:pt modelId="{7D3B5780-9E0C-4133-8D83-18F09B2C7781}" type="sibTrans" cxnId="{08339952-B6B4-4D25-9FE0-374AA38EFE5A}">
      <dgm:prSet/>
      <dgm:spPr/>
      <dgm:t>
        <a:bodyPr/>
        <a:lstStyle/>
        <a:p>
          <a:endParaRPr lang="en-US"/>
        </a:p>
      </dgm:t>
    </dgm:pt>
    <dgm:pt modelId="{81A97D32-F9CA-4D90-93BB-E2DC6BCDF66A}">
      <dgm:prSet custT="1"/>
      <dgm:spPr/>
      <dgm:t>
        <a:bodyPr/>
        <a:lstStyle/>
        <a:p>
          <a:r>
            <a:rPr lang="tr-TR" sz="1600" dirty="0" smtClean="0">
              <a:solidFill>
                <a:schemeClr val="tx2"/>
              </a:solidFill>
            </a:rPr>
            <a:t>PSD2</a:t>
          </a:r>
          <a:endParaRPr lang="en-US" sz="1600" dirty="0">
            <a:solidFill>
              <a:schemeClr val="tx2"/>
            </a:solidFill>
          </a:endParaRPr>
        </a:p>
      </dgm:t>
    </dgm:pt>
    <dgm:pt modelId="{A8C004A1-E9CD-4E6A-B7B2-EB33F044795C}" type="parTrans" cxnId="{FC5CC8C4-6D38-488D-B618-5A0458A6F8FB}">
      <dgm:prSet/>
      <dgm:spPr/>
      <dgm:t>
        <a:bodyPr/>
        <a:lstStyle/>
        <a:p>
          <a:endParaRPr lang="en-US"/>
        </a:p>
      </dgm:t>
    </dgm:pt>
    <dgm:pt modelId="{81F5A078-F79A-49DE-BEBE-98802ED97D4F}" type="sibTrans" cxnId="{FC5CC8C4-6D38-488D-B618-5A0458A6F8FB}">
      <dgm:prSet/>
      <dgm:spPr/>
      <dgm:t>
        <a:bodyPr/>
        <a:lstStyle/>
        <a:p>
          <a:endParaRPr lang="en-US"/>
        </a:p>
      </dgm:t>
    </dgm:pt>
    <dgm:pt modelId="{D8FF53C8-18EB-4AB0-A2E6-EB1ADD6DE466}">
      <dgm:prSet custT="1"/>
      <dgm:spPr/>
      <dgm:t>
        <a:bodyPr/>
        <a:lstStyle/>
        <a:p>
          <a:r>
            <a:rPr lang="tr-TR" sz="1600" dirty="0" smtClean="0">
              <a:solidFill>
                <a:schemeClr val="tx2"/>
              </a:solidFill>
            </a:rPr>
            <a:t>GDPR</a:t>
          </a:r>
          <a:endParaRPr lang="en-US" sz="1600" dirty="0">
            <a:solidFill>
              <a:schemeClr val="tx2"/>
            </a:solidFill>
          </a:endParaRPr>
        </a:p>
      </dgm:t>
    </dgm:pt>
    <dgm:pt modelId="{465DC8CB-F580-4B71-A846-F398EF04ED0B}" type="parTrans" cxnId="{985C9C70-853E-4F0C-A208-0C4E9800A80D}">
      <dgm:prSet/>
      <dgm:spPr/>
      <dgm:t>
        <a:bodyPr/>
        <a:lstStyle/>
        <a:p>
          <a:endParaRPr lang="en-US"/>
        </a:p>
      </dgm:t>
    </dgm:pt>
    <dgm:pt modelId="{DD010AAF-0222-4EE1-AFB8-560E007C231B}" type="sibTrans" cxnId="{985C9C70-853E-4F0C-A208-0C4E9800A80D}">
      <dgm:prSet/>
      <dgm:spPr/>
      <dgm:t>
        <a:bodyPr/>
        <a:lstStyle/>
        <a:p>
          <a:endParaRPr lang="en-US"/>
        </a:p>
      </dgm:t>
    </dgm:pt>
    <dgm:pt modelId="{7A5D3400-AF5B-4297-8592-4C1EDB9D0973}" type="pres">
      <dgm:prSet presAssocID="{63085546-7C7C-4B3E-ABEB-2669F1A65FB2}" presName="root" presStyleCnt="0">
        <dgm:presLayoutVars>
          <dgm:chMax/>
          <dgm:chPref/>
          <dgm:animLvl val="lvl"/>
        </dgm:presLayoutVars>
      </dgm:prSet>
      <dgm:spPr/>
      <dgm:t>
        <a:bodyPr/>
        <a:lstStyle/>
        <a:p>
          <a:endParaRPr lang="en-US"/>
        </a:p>
      </dgm:t>
    </dgm:pt>
    <dgm:pt modelId="{BD204284-1F7C-4D58-BC79-8C2DEE7E9FAF}" type="pres">
      <dgm:prSet presAssocID="{63085546-7C7C-4B3E-ABEB-2669F1A65FB2}" presName="divider" presStyleLbl="fgAcc1" presStyleIdx="0" presStyleCnt="5" custFlipVert="1" custSzY="105708"/>
      <dgm:spPr>
        <a:prstGeom prst="homePlate">
          <a:avLst/>
        </a:prstGeom>
        <a:solidFill>
          <a:schemeClr val="accent5">
            <a:alpha val="90000"/>
          </a:schemeClr>
        </a:solidFill>
        <a:ln>
          <a:noFill/>
        </a:ln>
      </dgm:spPr>
    </dgm:pt>
    <dgm:pt modelId="{46A6B157-7198-41C4-9D25-C4F8885F1B6F}" type="pres">
      <dgm:prSet presAssocID="{63085546-7C7C-4B3E-ABEB-2669F1A65FB2}" presName="nodes" presStyleCnt="0">
        <dgm:presLayoutVars>
          <dgm:chMax/>
          <dgm:chPref/>
          <dgm:animLvl val="lvl"/>
        </dgm:presLayoutVars>
      </dgm:prSet>
      <dgm:spPr/>
    </dgm:pt>
    <dgm:pt modelId="{578E6A06-6F61-48BD-9F1A-48E731D6E26D}" type="pres">
      <dgm:prSet presAssocID="{9DCEA5FC-4640-45AF-B712-7A4FD94AEF0D}" presName="composite" presStyleCnt="0"/>
      <dgm:spPr/>
    </dgm:pt>
    <dgm:pt modelId="{9F727168-E825-43C1-AF50-41E115F59C0C}" type="pres">
      <dgm:prSet presAssocID="{9DCEA5FC-4640-45AF-B712-7A4FD94AEF0D}" presName="ConnectorPoint" presStyleLbl="lnNode1" presStyleIdx="0"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0C380CA5-521A-4949-A022-450DA9C217F5}" type="pres">
      <dgm:prSet presAssocID="{9DCEA5FC-4640-45AF-B712-7A4FD94AEF0D}" presName="DropPinPlaceHolder" presStyleCnt="0"/>
      <dgm:spPr/>
    </dgm:pt>
    <dgm:pt modelId="{19EF924A-339B-436A-9151-9C7B0B0377B9}" type="pres">
      <dgm:prSet presAssocID="{9DCEA5FC-4640-45AF-B712-7A4FD94AEF0D}" presName="DropPin" presStyleLbl="alignNode1" presStyleIdx="0" presStyleCnt="4"/>
      <dgm:spPr/>
    </dgm:pt>
    <dgm:pt modelId="{846B4BA4-33F0-43CE-A60E-B95E195AD5A9}" type="pres">
      <dgm:prSet presAssocID="{9DCEA5FC-4640-45AF-B712-7A4FD94AEF0D}" presName="Ellipse" presStyleLbl="fgAcc1" presStyleIdx="1" presStyleCnt="5"/>
      <dgm:spPr>
        <a:prstGeom prst="donut">
          <a:avLst/>
        </a:prstGeom>
      </dgm:spPr>
    </dgm:pt>
    <dgm:pt modelId="{A782CF5D-A585-4990-846A-5EDBD19A9BDB}" type="pres">
      <dgm:prSet presAssocID="{9DCEA5FC-4640-45AF-B712-7A4FD94AEF0D}" presName="L2TextContainer" presStyleLbl="revTx" presStyleIdx="0" presStyleCnt="8">
        <dgm:presLayoutVars>
          <dgm:bulletEnabled val="1"/>
        </dgm:presLayoutVars>
      </dgm:prSet>
      <dgm:spPr/>
      <dgm:t>
        <a:bodyPr/>
        <a:lstStyle/>
        <a:p>
          <a:endParaRPr lang="en-US"/>
        </a:p>
      </dgm:t>
    </dgm:pt>
    <dgm:pt modelId="{85C50C56-6DC8-4C47-8DBC-4FD6B1554AA4}" type="pres">
      <dgm:prSet presAssocID="{9DCEA5FC-4640-45AF-B712-7A4FD94AEF0D}" presName="L1TextContainer" presStyleLbl="revTx" presStyleIdx="1" presStyleCnt="8">
        <dgm:presLayoutVars>
          <dgm:chMax val="1"/>
          <dgm:chPref val="1"/>
          <dgm:bulletEnabled val="1"/>
        </dgm:presLayoutVars>
      </dgm:prSet>
      <dgm:spPr/>
      <dgm:t>
        <a:bodyPr/>
        <a:lstStyle/>
        <a:p>
          <a:endParaRPr lang="en-US"/>
        </a:p>
      </dgm:t>
    </dgm:pt>
    <dgm:pt modelId="{4F322B1B-F357-4BCD-BF34-8A0D705A1CE7}" type="pres">
      <dgm:prSet presAssocID="{9DCEA5FC-4640-45AF-B712-7A4FD94AEF0D}" presName="ConnectLine" presStyleLbl="sibTrans1D1" presStyleIdx="0" presStyleCnt="4"/>
      <dgm:spPr>
        <a:noFill/>
        <a:ln w="12700" cap="flat" cmpd="sng" algn="ctr">
          <a:solidFill>
            <a:schemeClr val="accent1">
              <a:hueOff val="0"/>
              <a:satOff val="0"/>
              <a:lumOff val="0"/>
              <a:alphaOff val="0"/>
            </a:schemeClr>
          </a:solidFill>
          <a:prstDash val="dash"/>
        </a:ln>
        <a:effectLst/>
      </dgm:spPr>
    </dgm:pt>
    <dgm:pt modelId="{9FF32B1E-94FD-475E-9959-8E0546070C5B}" type="pres">
      <dgm:prSet presAssocID="{9DCEA5FC-4640-45AF-B712-7A4FD94AEF0D}" presName="EmptyPlaceHolder" presStyleCnt="0"/>
      <dgm:spPr/>
    </dgm:pt>
    <dgm:pt modelId="{C9E000F5-B650-46EB-A3B0-FBA6593CE548}" type="pres">
      <dgm:prSet presAssocID="{0A99745B-BB5C-49B3-A782-8DB57641F6C9}" presName="spaceBetweenRectangles" presStyleCnt="0"/>
      <dgm:spPr/>
    </dgm:pt>
    <dgm:pt modelId="{64373A7D-C7A5-4C0C-9781-58743159539A}" type="pres">
      <dgm:prSet presAssocID="{096A9AF0-0DAE-4EB3-B448-4501DA034F4A}" presName="composite" presStyleCnt="0"/>
      <dgm:spPr/>
    </dgm:pt>
    <dgm:pt modelId="{B57996C3-16BE-4CEB-B9E2-6FFC42938F41}" type="pres">
      <dgm:prSet presAssocID="{096A9AF0-0DAE-4EB3-B448-4501DA034F4A}" presName="ConnectorPoint" presStyleLbl="lnNode1" presStyleIdx="1"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BC71368F-DA7E-405D-93AC-3A6767BF9FC6}" type="pres">
      <dgm:prSet presAssocID="{096A9AF0-0DAE-4EB3-B448-4501DA034F4A}" presName="DropPinPlaceHolder" presStyleCnt="0"/>
      <dgm:spPr/>
    </dgm:pt>
    <dgm:pt modelId="{5B4632EA-1574-417A-A3FA-D711159FBAD1}" type="pres">
      <dgm:prSet presAssocID="{096A9AF0-0DAE-4EB3-B448-4501DA034F4A}" presName="DropPin" presStyleLbl="alignNode1" presStyleIdx="1" presStyleCnt="4"/>
      <dgm:spPr/>
    </dgm:pt>
    <dgm:pt modelId="{032E0966-F86B-4BBD-BE80-8FAB861AF0E8}" type="pres">
      <dgm:prSet presAssocID="{096A9AF0-0DAE-4EB3-B448-4501DA034F4A}" presName="Ellipse" presStyleLbl="fgAcc1" presStyleIdx="2" presStyleCnt="5"/>
      <dgm:spPr>
        <a:prstGeom prst="donut">
          <a:avLst/>
        </a:prstGeom>
      </dgm:spPr>
    </dgm:pt>
    <dgm:pt modelId="{B608C5A1-CE9E-4410-9F2F-F714CC6AB069}" type="pres">
      <dgm:prSet presAssocID="{096A9AF0-0DAE-4EB3-B448-4501DA034F4A}" presName="L2TextContainer" presStyleLbl="revTx" presStyleIdx="2" presStyleCnt="8">
        <dgm:presLayoutVars>
          <dgm:bulletEnabled val="1"/>
        </dgm:presLayoutVars>
      </dgm:prSet>
      <dgm:spPr/>
      <dgm:t>
        <a:bodyPr/>
        <a:lstStyle/>
        <a:p>
          <a:endParaRPr lang="en-US"/>
        </a:p>
      </dgm:t>
    </dgm:pt>
    <dgm:pt modelId="{C1E34084-406C-48D5-88FE-7226282DBC49}" type="pres">
      <dgm:prSet presAssocID="{096A9AF0-0DAE-4EB3-B448-4501DA034F4A}" presName="L1TextContainer" presStyleLbl="revTx" presStyleIdx="3" presStyleCnt="8">
        <dgm:presLayoutVars>
          <dgm:chMax val="1"/>
          <dgm:chPref val="1"/>
          <dgm:bulletEnabled val="1"/>
        </dgm:presLayoutVars>
      </dgm:prSet>
      <dgm:spPr/>
      <dgm:t>
        <a:bodyPr/>
        <a:lstStyle/>
        <a:p>
          <a:endParaRPr lang="en-US"/>
        </a:p>
      </dgm:t>
    </dgm:pt>
    <dgm:pt modelId="{33168228-1414-4AAF-B7E5-C08A80BBB2F1}" type="pres">
      <dgm:prSet presAssocID="{096A9AF0-0DAE-4EB3-B448-4501DA034F4A}" presName="ConnectLine" presStyleLbl="sibTrans1D1" presStyleIdx="1" presStyleCnt="4"/>
      <dgm:spPr>
        <a:xfrm>
          <a:off x="1843314" y="2690813"/>
          <a:ext cx="0" cy="1592961"/>
        </a:xfrm>
        <a:prstGeom prst="line">
          <a:avLst/>
        </a:prstGeom>
      </dgm:spPr>
    </dgm:pt>
    <dgm:pt modelId="{C791BCDD-76D3-4E0E-98B9-0C4903CF0E94}" type="pres">
      <dgm:prSet presAssocID="{096A9AF0-0DAE-4EB3-B448-4501DA034F4A}" presName="EmptyPlaceHolder" presStyleCnt="0"/>
      <dgm:spPr/>
    </dgm:pt>
    <dgm:pt modelId="{3B1DA912-FDB7-4F73-8823-B30C56F7DE86}" type="pres">
      <dgm:prSet presAssocID="{6B0D7DA9-E6ED-4137-9716-F48BF62327A8}" presName="spaceBetweenRectangles" presStyleCnt="0"/>
      <dgm:spPr/>
    </dgm:pt>
    <dgm:pt modelId="{DCEEC7C0-6CAC-4153-B66A-D920E3B7F504}" type="pres">
      <dgm:prSet presAssocID="{683CC5F6-E9B5-49F2-909E-A68D38896308}" presName="composite" presStyleCnt="0"/>
      <dgm:spPr/>
    </dgm:pt>
    <dgm:pt modelId="{56361E50-9FEC-48AD-A369-C1A8379B35EC}" type="pres">
      <dgm:prSet presAssocID="{683CC5F6-E9B5-49F2-909E-A68D38896308}" presName="ConnectorPoint" presStyleLbl="lnNode1" presStyleIdx="2"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70AC7E27-D774-4261-A80F-683BBD09A81D}" type="pres">
      <dgm:prSet presAssocID="{683CC5F6-E9B5-49F2-909E-A68D38896308}" presName="DropPinPlaceHolder" presStyleCnt="0"/>
      <dgm:spPr/>
    </dgm:pt>
    <dgm:pt modelId="{7BC09B8D-1C75-4604-9F35-AEC078447C45}" type="pres">
      <dgm:prSet presAssocID="{683CC5F6-E9B5-49F2-909E-A68D38896308}" presName="DropPin" presStyleLbl="alignNode1" presStyleIdx="2" presStyleCnt="4"/>
      <dgm:spPr>
        <a:prstGeom prst="ellipse">
          <a:avLst/>
        </a:prstGeom>
      </dgm:spPr>
    </dgm:pt>
    <dgm:pt modelId="{DFE91A1F-E910-48AB-A4C9-128002268483}" type="pres">
      <dgm:prSet presAssocID="{683CC5F6-E9B5-49F2-909E-A68D38896308}" presName="Ellipse" presStyleLbl="fgAcc1" presStyleIdx="3" presStyleCnt="5"/>
      <dgm:spPr>
        <a:prstGeom prst="star12">
          <a:avLst/>
        </a:prstGeom>
      </dgm:spPr>
    </dgm:pt>
    <dgm:pt modelId="{FC8603F2-85FC-4134-978C-4054E468209C}" type="pres">
      <dgm:prSet presAssocID="{683CC5F6-E9B5-49F2-909E-A68D38896308}" presName="L2TextContainer" presStyleLbl="revTx" presStyleIdx="4" presStyleCnt="8">
        <dgm:presLayoutVars>
          <dgm:bulletEnabled val="1"/>
        </dgm:presLayoutVars>
      </dgm:prSet>
      <dgm:spPr/>
      <dgm:t>
        <a:bodyPr/>
        <a:lstStyle/>
        <a:p>
          <a:endParaRPr lang="en-US"/>
        </a:p>
      </dgm:t>
    </dgm:pt>
    <dgm:pt modelId="{4EB3AA5C-1289-44C6-9F3E-859ABA28E18F}" type="pres">
      <dgm:prSet presAssocID="{683CC5F6-E9B5-49F2-909E-A68D38896308}" presName="L1TextContainer" presStyleLbl="revTx" presStyleIdx="5" presStyleCnt="8">
        <dgm:presLayoutVars>
          <dgm:chMax val="1"/>
          <dgm:chPref val="1"/>
          <dgm:bulletEnabled val="1"/>
        </dgm:presLayoutVars>
      </dgm:prSet>
      <dgm:spPr/>
      <dgm:t>
        <a:bodyPr/>
        <a:lstStyle/>
        <a:p>
          <a:endParaRPr lang="en-US"/>
        </a:p>
      </dgm:t>
    </dgm:pt>
    <dgm:pt modelId="{0BB03C0E-97EC-4D66-9B09-35D689DAB28C}" type="pres">
      <dgm:prSet presAssocID="{683CC5F6-E9B5-49F2-909E-A68D38896308}" presName="ConnectLine" presStyleLbl="sibTrans1D1" presStyleIdx="2" presStyleCnt="4"/>
      <dgm:spPr>
        <a:noFill/>
        <a:ln w="12700" cap="flat" cmpd="sng" algn="ctr">
          <a:solidFill>
            <a:schemeClr val="accent1">
              <a:hueOff val="0"/>
              <a:satOff val="0"/>
              <a:lumOff val="0"/>
              <a:alphaOff val="0"/>
            </a:schemeClr>
          </a:solidFill>
          <a:prstDash val="dash"/>
        </a:ln>
        <a:effectLst/>
      </dgm:spPr>
    </dgm:pt>
    <dgm:pt modelId="{1A7A92CB-81F0-42D4-87BF-4008DEFA9CA8}" type="pres">
      <dgm:prSet presAssocID="{683CC5F6-E9B5-49F2-909E-A68D38896308}" presName="EmptyPlaceHolder" presStyleCnt="0"/>
      <dgm:spPr/>
    </dgm:pt>
    <dgm:pt modelId="{ABE3202B-256B-4398-8B41-CB40EDB06266}" type="pres">
      <dgm:prSet presAssocID="{4C61DDEE-8BBF-4CBF-B066-7E60B6DF0A11}" presName="spaceBetweenRectangles" presStyleCnt="0"/>
      <dgm:spPr/>
    </dgm:pt>
    <dgm:pt modelId="{180157E4-B8B9-4A85-8854-FE8187401388}" type="pres">
      <dgm:prSet presAssocID="{2AEE5C11-34AE-4EB7-8907-9BED418EA471}" presName="composite" presStyleCnt="0"/>
      <dgm:spPr/>
    </dgm:pt>
    <dgm:pt modelId="{7E398B0A-1F57-40DF-ADE5-6160BFF2E5C2}" type="pres">
      <dgm:prSet presAssocID="{2AEE5C11-34AE-4EB7-8907-9BED418EA471}" presName="ConnectorPoint" presStyleLbl="lnNode1" presStyleIdx="3" presStyleCnt="4"/>
      <dgm:spPr/>
    </dgm:pt>
    <dgm:pt modelId="{93B61444-231F-4314-9725-741561B2EBB9}" type="pres">
      <dgm:prSet presAssocID="{2AEE5C11-34AE-4EB7-8907-9BED418EA471}" presName="DropPinPlaceHolder" presStyleCnt="0"/>
      <dgm:spPr/>
    </dgm:pt>
    <dgm:pt modelId="{DD742450-3430-4197-B6C8-38E1A9F14A88}" type="pres">
      <dgm:prSet presAssocID="{2AEE5C11-34AE-4EB7-8907-9BED418EA471}" presName="DropPin" presStyleLbl="alignNode1" presStyleIdx="3" presStyleCnt="4"/>
      <dgm:spPr/>
    </dgm:pt>
    <dgm:pt modelId="{AFB55C0C-92FC-4F73-A0D6-F6D8DF814D5B}" type="pres">
      <dgm:prSet presAssocID="{2AEE5C11-34AE-4EB7-8907-9BED418EA471}" presName="Ellipse" presStyleLbl="fgAcc1" presStyleIdx="4" presStyleCnt="5"/>
      <dgm:spPr/>
    </dgm:pt>
    <dgm:pt modelId="{F2E1C77F-6789-4215-8885-D9B1653F05A7}" type="pres">
      <dgm:prSet presAssocID="{2AEE5C11-34AE-4EB7-8907-9BED418EA471}" presName="L2TextContainer" presStyleLbl="revTx" presStyleIdx="6" presStyleCnt="8">
        <dgm:presLayoutVars>
          <dgm:bulletEnabled val="1"/>
        </dgm:presLayoutVars>
      </dgm:prSet>
      <dgm:spPr/>
      <dgm:t>
        <a:bodyPr/>
        <a:lstStyle/>
        <a:p>
          <a:endParaRPr lang="en-US"/>
        </a:p>
      </dgm:t>
    </dgm:pt>
    <dgm:pt modelId="{69BB6F92-861C-43EB-BFBC-C5FC2738504F}" type="pres">
      <dgm:prSet presAssocID="{2AEE5C11-34AE-4EB7-8907-9BED418EA471}" presName="L1TextContainer" presStyleLbl="revTx" presStyleIdx="7" presStyleCnt="8">
        <dgm:presLayoutVars>
          <dgm:chMax val="1"/>
          <dgm:chPref val="1"/>
          <dgm:bulletEnabled val="1"/>
        </dgm:presLayoutVars>
      </dgm:prSet>
      <dgm:spPr/>
      <dgm:t>
        <a:bodyPr/>
        <a:lstStyle/>
        <a:p>
          <a:endParaRPr lang="en-US"/>
        </a:p>
      </dgm:t>
    </dgm:pt>
    <dgm:pt modelId="{8CF1C15C-758C-4191-B5D2-AB39223650DC}" type="pres">
      <dgm:prSet presAssocID="{2AEE5C11-34AE-4EB7-8907-9BED418EA471}" presName="ConnectLine" presStyleLbl="sibTrans1D1" presStyleIdx="3" presStyleCnt="4"/>
      <dgm:spPr/>
    </dgm:pt>
    <dgm:pt modelId="{90193E83-A274-4F0B-A837-7C720533C76B}" type="pres">
      <dgm:prSet presAssocID="{2AEE5C11-34AE-4EB7-8907-9BED418EA471}" presName="EmptyPlaceHolder" presStyleCnt="0"/>
      <dgm:spPr/>
    </dgm:pt>
  </dgm:ptLst>
  <dgm:cxnLst>
    <dgm:cxn modelId="{C5920576-B6E7-4C8F-957C-3711594D791D}" type="presOf" srcId="{911D9C13-6332-48FC-B1B0-A609221D0BC8}" destId="{FC8603F2-85FC-4134-978C-4054E468209C}" srcOrd="0" destOrd="2" presId="urn:microsoft.com/office/officeart/2017/3/layout/DropPinTimeline"/>
    <dgm:cxn modelId="{08339952-B6B4-4D25-9FE0-374AA38EFE5A}" srcId="{683CC5F6-E9B5-49F2-909E-A68D38896308}" destId="{911D9C13-6332-48FC-B1B0-A609221D0BC8}" srcOrd="2" destOrd="0" parTransId="{BA0AF57E-68F1-4339-83E1-491A01FCAA5F}" sibTransId="{7D3B5780-9E0C-4133-8D83-18F09B2C7781}"/>
    <dgm:cxn modelId="{28C34898-4C90-457A-A522-92E425D66C28}" type="presOf" srcId="{D8FF53C8-18EB-4AB0-A2E6-EB1ADD6DE466}" destId="{F2E1C77F-6789-4215-8885-D9B1653F05A7}" srcOrd="0" destOrd="3" presId="urn:microsoft.com/office/officeart/2017/3/layout/DropPinTimeline"/>
    <dgm:cxn modelId="{DD687B5C-28C8-4088-99B8-D375C5FDAE4A}" srcId="{63085546-7C7C-4B3E-ABEB-2669F1A65FB2}" destId="{2AEE5C11-34AE-4EB7-8907-9BED418EA471}" srcOrd="3" destOrd="0" parTransId="{2E14AD1F-C7EA-45AE-ADC0-0EE92A6516CB}" sibTransId="{F36FDDA0-6B91-47CB-8114-B6F076E55FC8}"/>
    <dgm:cxn modelId="{59786CF9-070F-4821-A4E9-D33DB930D8D2}" srcId="{63085546-7C7C-4B3E-ABEB-2669F1A65FB2}" destId="{683CC5F6-E9B5-49F2-909E-A68D38896308}" srcOrd="2" destOrd="0" parTransId="{15BFC747-B881-4328-BFBE-9BC128388CC6}" sibTransId="{4C61DDEE-8BBF-4CBF-B066-7E60B6DF0A11}"/>
    <dgm:cxn modelId="{B05C4C7C-FEB8-4825-98A0-C38D3021918A}" srcId="{096A9AF0-0DAE-4EB3-B448-4501DA034F4A}" destId="{92921081-529B-4D1C-83A4-C416BB4C5224}" srcOrd="0" destOrd="0" parTransId="{5AD2C2F8-A1D7-469B-93D8-B578BEFE51F8}" sibTransId="{ECC13403-1F53-4ED4-AE4F-334EEC7C8710}"/>
    <dgm:cxn modelId="{07F9AA91-E82B-4509-B7B2-312257F1270F}" type="presOf" srcId="{92921081-529B-4D1C-83A4-C416BB4C5224}" destId="{B608C5A1-CE9E-4410-9F2F-F714CC6AB069}" srcOrd="0" destOrd="0" presId="urn:microsoft.com/office/officeart/2017/3/layout/DropPinTimeline"/>
    <dgm:cxn modelId="{995FAD0D-905C-4246-BEA6-E4CD468035A2}" type="presOf" srcId="{096A9AF0-0DAE-4EB3-B448-4501DA034F4A}" destId="{C1E34084-406C-48D5-88FE-7226282DBC49}" srcOrd="0" destOrd="0" presId="urn:microsoft.com/office/officeart/2017/3/layout/DropPinTimeline"/>
    <dgm:cxn modelId="{987E6208-6FBF-4818-8D82-020440E776B4}" type="presOf" srcId="{9DCEA5FC-4640-45AF-B712-7A4FD94AEF0D}" destId="{85C50C56-6DC8-4C47-8DBC-4FD6B1554AA4}" srcOrd="0" destOrd="0" presId="urn:microsoft.com/office/officeart/2017/3/layout/DropPinTimeline"/>
    <dgm:cxn modelId="{63AB0265-EE84-426B-AD79-2D63AA53D68A}" type="presOf" srcId="{683CC5F6-E9B5-49F2-909E-A68D38896308}" destId="{4EB3AA5C-1289-44C6-9F3E-859ABA28E18F}" srcOrd="0" destOrd="0" presId="urn:microsoft.com/office/officeart/2017/3/layout/DropPinTimeline"/>
    <dgm:cxn modelId="{ED63FA0A-FB28-4C47-8884-C776F1A66B2F}" type="presOf" srcId="{A7088E8E-16F4-48B4-8FB3-15ED049FFB93}" destId="{F2E1C77F-6789-4215-8885-D9B1653F05A7}" srcOrd="0" destOrd="0" presId="urn:microsoft.com/office/officeart/2017/3/layout/DropPinTimeline"/>
    <dgm:cxn modelId="{17EA6585-A3CA-49D9-A4E8-4EA5E8670A02}" type="presOf" srcId="{4EA069F3-397F-40D5-94A6-32C3E355C277}" destId="{FC8603F2-85FC-4134-978C-4054E468209C}" srcOrd="0" destOrd="0" presId="urn:microsoft.com/office/officeart/2017/3/layout/DropPinTimeline"/>
    <dgm:cxn modelId="{80EA497F-2E68-4480-8E11-F6517A2B3B66}" srcId="{2AEE5C11-34AE-4EB7-8907-9BED418EA471}" destId="{A7088E8E-16F4-48B4-8FB3-15ED049FFB93}" srcOrd="0" destOrd="0" parTransId="{1F4B065B-D470-463F-B4EC-D2ADF44425B1}" sibTransId="{8AABDDC6-E9DE-4813-8C63-C89F6E306561}"/>
    <dgm:cxn modelId="{7FDFE8AD-A5B8-4A3C-A3FE-E1251E4CF85A}" srcId="{096A9AF0-0DAE-4EB3-B448-4501DA034F4A}" destId="{E00C2736-78D9-4872-99E6-E0FE28502501}" srcOrd="1" destOrd="0" parTransId="{3AF8B68D-2A8E-482E-97AB-DBED100A0B36}" sibTransId="{8D4887D2-4D2A-4DC8-A9AE-32D71710D36D}"/>
    <dgm:cxn modelId="{580FEAFD-A3F7-4365-B450-0A99D8DF0D4A}" srcId="{9DCEA5FC-4640-45AF-B712-7A4FD94AEF0D}" destId="{03867200-7B53-40BE-A741-401C363C2597}" srcOrd="1" destOrd="0" parTransId="{A4975E7E-7C72-4FA4-B00C-F53B00CED300}" sibTransId="{CC2E3C65-17D5-488E-A7ED-C99C9B2D8C44}"/>
    <dgm:cxn modelId="{00F49D98-D811-4BB9-9560-8E1D9ABE974D}" srcId="{683CC5F6-E9B5-49F2-909E-A68D38896308}" destId="{FC1761E0-8D58-4433-AFD7-90663643F36A}" srcOrd="1" destOrd="0" parTransId="{61E88778-2EE6-4206-ADB7-F99D2CFB241A}" sibTransId="{D2DC47B4-1081-4AFD-98B8-8C37CE1B9835}"/>
    <dgm:cxn modelId="{4731C8A4-66FB-42EB-9357-E1DC5B2CFC3F}" type="presOf" srcId="{831701CF-77C7-46C0-A913-8CC39517BAB8}" destId="{A782CF5D-A585-4990-846A-5EDBD19A9BDB}" srcOrd="0" destOrd="0" presId="urn:microsoft.com/office/officeart/2017/3/layout/DropPinTimeline"/>
    <dgm:cxn modelId="{DBD99269-D7F7-4B47-B17B-A5AE402751D9}" srcId="{63085546-7C7C-4B3E-ABEB-2669F1A65FB2}" destId="{9DCEA5FC-4640-45AF-B712-7A4FD94AEF0D}" srcOrd="0" destOrd="0" parTransId="{929A5FD9-0612-4B79-9B59-C3C36D34A069}" sibTransId="{0A99745B-BB5C-49B3-A782-8DB57641F6C9}"/>
    <dgm:cxn modelId="{32625BD4-F420-408D-A531-9F3E29A387C9}" type="presOf" srcId="{2AEE5C11-34AE-4EB7-8907-9BED418EA471}" destId="{69BB6F92-861C-43EB-BFBC-C5FC2738504F}" srcOrd="0" destOrd="0" presId="urn:microsoft.com/office/officeart/2017/3/layout/DropPinTimeline"/>
    <dgm:cxn modelId="{8CBE520C-0B61-4E0A-8704-6C052105DAA5}" type="presOf" srcId="{E00C2736-78D9-4872-99E6-E0FE28502501}" destId="{B608C5A1-CE9E-4410-9F2F-F714CC6AB069}" srcOrd="0" destOrd="1" presId="urn:microsoft.com/office/officeart/2017/3/layout/DropPinTimeline"/>
    <dgm:cxn modelId="{4FBB8FEB-56E7-4E6A-957A-CAFFC47BC761}" type="presOf" srcId="{F2892C2A-A733-403F-B1BE-96BACE814D54}" destId="{A782CF5D-A585-4990-846A-5EDBD19A9BDB}" srcOrd="0" destOrd="2" presId="urn:microsoft.com/office/officeart/2017/3/layout/DropPinTimeline"/>
    <dgm:cxn modelId="{39A11E5C-7A57-4117-A6DF-36000C29509C}" srcId="{9DCEA5FC-4640-45AF-B712-7A4FD94AEF0D}" destId="{831701CF-77C7-46C0-A913-8CC39517BAB8}" srcOrd="0" destOrd="0" parTransId="{13FBC60D-3EA6-4496-BA97-C1AE8C7F8961}" sibTransId="{75156CDF-E17B-4DAD-AE37-EA44D7F37090}"/>
    <dgm:cxn modelId="{467CCF96-DC10-48E8-8D9A-EF33CA651B31}" srcId="{9DCEA5FC-4640-45AF-B712-7A4FD94AEF0D}" destId="{F2892C2A-A733-403F-B1BE-96BACE814D54}" srcOrd="2" destOrd="0" parTransId="{5E881DF5-0DD5-4217-838E-8F755AE19596}" sibTransId="{8ADF5B65-E2D9-4F31-A43C-0755EE71F158}"/>
    <dgm:cxn modelId="{E75E5B0C-F552-42A4-A278-009ED4C2BA78}" type="presOf" srcId="{FC1761E0-8D58-4433-AFD7-90663643F36A}" destId="{FC8603F2-85FC-4134-978C-4054E468209C}" srcOrd="0" destOrd="1" presId="urn:microsoft.com/office/officeart/2017/3/layout/DropPinTimeline"/>
    <dgm:cxn modelId="{CB3F12BF-FFAB-4B6B-8AD9-1C5C1364E3A8}" type="presOf" srcId="{63085546-7C7C-4B3E-ABEB-2669F1A65FB2}" destId="{7A5D3400-AF5B-4297-8592-4C1EDB9D0973}" srcOrd="0" destOrd="0" presId="urn:microsoft.com/office/officeart/2017/3/layout/DropPinTimeline"/>
    <dgm:cxn modelId="{BC5A70C8-9D97-4922-BCDB-6316D191C527}" srcId="{683CC5F6-E9B5-49F2-909E-A68D38896308}" destId="{4EA069F3-397F-40D5-94A6-32C3E355C277}" srcOrd="0" destOrd="0" parTransId="{2F99115B-608E-4E08-A503-B74879A76D07}" sibTransId="{E94D5EF7-F47C-476C-A5FE-1C35261B578A}"/>
    <dgm:cxn modelId="{985C9C70-853E-4F0C-A208-0C4E9800A80D}" srcId="{2AEE5C11-34AE-4EB7-8907-9BED418EA471}" destId="{D8FF53C8-18EB-4AB0-A2E6-EB1ADD6DE466}" srcOrd="3" destOrd="0" parTransId="{465DC8CB-F580-4B71-A846-F398EF04ED0B}" sibTransId="{DD010AAF-0222-4EE1-AFB8-560E007C231B}"/>
    <dgm:cxn modelId="{5F53F700-F4BE-42E8-83FF-E07257FA0D26}" type="presOf" srcId="{C362B56D-02FA-4DAA-B4DF-95AD9FFDEC44}" destId="{A782CF5D-A585-4990-846A-5EDBD19A9BDB}" srcOrd="0" destOrd="3" presId="urn:microsoft.com/office/officeart/2017/3/layout/DropPinTimeline"/>
    <dgm:cxn modelId="{19789342-70CF-42DE-9ECE-259DD5C2022D}" type="presOf" srcId="{03867200-7B53-40BE-A741-401C363C2597}" destId="{A782CF5D-A585-4990-846A-5EDBD19A9BDB}" srcOrd="0" destOrd="1" presId="urn:microsoft.com/office/officeart/2017/3/layout/DropPinTimeline"/>
    <dgm:cxn modelId="{0C6AC097-A62E-4326-8216-C0F9F307B370}" srcId="{2AEE5C11-34AE-4EB7-8907-9BED418EA471}" destId="{761DBD49-56D1-4A91-8128-29FDBF7566D6}" srcOrd="1" destOrd="0" parTransId="{EBCEE746-7EB7-4A75-955C-A0C540FF6423}" sibTransId="{D97532F4-EA21-48E7-9E65-91DF37B3181D}"/>
    <dgm:cxn modelId="{671E28C7-3DE7-4D7F-A39B-EA1E28B79029}" srcId="{9DCEA5FC-4640-45AF-B712-7A4FD94AEF0D}" destId="{C362B56D-02FA-4DAA-B4DF-95AD9FFDEC44}" srcOrd="3" destOrd="0" parTransId="{F8A1CFA9-D483-4D00-A4E4-4F74C138BAA2}" sibTransId="{4F9CF8B3-F297-4EEF-AA17-95FA030BB789}"/>
    <dgm:cxn modelId="{CA0753BD-DB60-4D68-8486-5B376B839B26}" srcId="{63085546-7C7C-4B3E-ABEB-2669F1A65FB2}" destId="{096A9AF0-0DAE-4EB3-B448-4501DA034F4A}" srcOrd="1" destOrd="0" parTransId="{8CE6ABD6-768E-42C8-9029-C3B5F278B21C}" sibTransId="{6B0D7DA9-E6ED-4137-9716-F48BF62327A8}"/>
    <dgm:cxn modelId="{A75B4C27-F468-4B34-883B-F2D35DC20509}" type="presOf" srcId="{761DBD49-56D1-4A91-8128-29FDBF7566D6}" destId="{F2E1C77F-6789-4215-8885-D9B1653F05A7}" srcOrd="0" destOrd="1" presId="urn:microsoft.com/office/officeart/2017/3/layout/DropPinTimeline"/>
    <dgm:cxn modelId="{FC5CC8C4-6D38-488D-B618-5A0458A6F8FB}" srcId="{2AEE5C11-34AE-4EB7-8907-9BED418EA471}" destId="{81A97D32-F9CA-4D90-93BB-E2DC6BCDF66A}" srcOrd="2" destOrd="0" parTransId="{A8C004A1-E9CD-4E6A-B7B2-EB33F044795C}" sibTransId="{81F5A078-F79A-49DE-BEBE-98802ED97D4F}"/>
    <dgm:cxn modelId="{24172BB7-2ECF-43F2-9F72-0280DFF11B4C}" type="presOf" srcId="{81A97D32-F9CA-4D90-93BB-E2DC6BCDF66A}" destId="{F2E1C77F-6789-4215-8885-D9B1653F05A7}" srcOrd="0" destOrd="2" presId="urn:microsoft.com/office/officeart/2017/3/layout/DropPinTimeline"/>
    <dgm:cxn modelId="{7855D799-B7F1-42C4-B51A-6BAB4463E7AA}" type="presParOf" srcId="{7A5D3400-AF5B-4297-8592-4C1EDB9D0973}" destId="{BD204284-1F7C-4D58-BC79-8C2DEE7E9FAF}" srcOrd="0" destOrd="0" presId="urn:microsoft.com/office/officeart/2017/3/layout/DropPinTimeline"/>
    <dgm:cxn modelId="{5021CA74-DA6D-41C1-AB77-3DFDC0F87B9D}" type="presParOf" srcId="{7A5D3400-AF5B-4297-8592-4C1EDB9D0973}" destId="{46A6B157-7198-41C4-9D25-C4F8885F1B6F}" srcOrd="1" destOrd="0" presId="urn:microsoft.com/office/officeart/2017/3/layout/DropPinTimeline"/>
    <dgm:cxn modelId="{71EE67DA-1AFB-47E2-AE9F-162E771373B8}" type="presParOf" srcId="{46A6B157-7198-41C4-9D25-C4F8885F1B6F}" destId="{578E6A06-6F61-48BD-9F1A-48E731D6E26D}" srcOrd="0" destOrd="0" presId="urn:microsoft.com/office/officeart/2017/3/layout/DropPinTimeline"/>
    <dgm:cxn modelId="{DC74F29E-5521-4E9A-AE99-15A4777F9679}" type="presParOf" srcId="{578E6A06-6F61-48BD-9F1A-48E731D6E26D}" destId="{9F727168-E825-43C1-AF50-41E115F59C0C}" srcOrd="0" destOrd="0" presId="urn:microsoft.com/office/officeart/2017/3/layout/DropPinTimeline"/>
    <dgm:cxn modelId="{0F3C3050-EEFA-491F-B6D7-F4FC47260C29}" type="presParOf" srcId="{578E6A06-6F61-48BD-9F1A-48E731D6E26D}" destId="{0C380CA5-521A-4949-A022-450DA9C217F5}" srcOrd="1" destOrd="0" presId="urn:microsoft.com/office/officeart/2017/3/layout/DropPinTimeline"/>
    <dgm:cxn modelId="{7A3048AA-FDF2-4867-B85B-AC1915F18957}" type="presParOf" srcId="{0C380CA5-521A-4949-A022-450DA9C217F5}" destId="{19EF924A-339B-436A-9151-9C7B0B0377B9}" srcOrd="0" destOrd="0" presId="urn:microsoft.com/office/officeart/2017/3/layout/DropPinTimeline"/>
    <dgm:cxn modelId="{DA5A680B-108C-436B-9F6F-C2983AA7A769}" type="presParOf" srcId="{0C380CA5-521A-4949-A022-450DA9C217F5}" destId="{846B4BA4-33F0-43CE-A60E-B95E195AD5A9}" srcOrd="1" destOrd="0" presId="urn:microsoft.com/office/officeart/2017/3/layout/DropPinTimeline"/>
    <dgm:cxn modelId="{96B78FE3-9ABB-4A77-BABB-E52EC6124441}" type="presParOf" srcId="{578E6A06-6F61-48BD-9F1A-48E731D6E26D}" destId="{A782CF5D-A585-4990-846A-5EDBD19A9BDB}" srcOrd="2" destOrd="0" presId="urn:microsoft.com/office/officeart/2017/3/layout/DropPinTimeline"/>
    <dgm:cxn modelId="{BB2FC6F5-3544-45AC-930D-A6FC8C1198F5}" type="presParOf" srcId="{578E6A06-6F61-48BD-9F1A-48E731D6E26D}" destId="{85C50C56-6DC8-4C47-8DBC-4FD6B1554AA4}" srcOrd="3" destOrd="0" presId="urn:microsoft.com/office/officeart/2017/3/layout/DropPinTimeline"/>
    <dgm:cxn modelId="{1DF134D0-04A7-4AA1-A8CC-CBFA9135F98D}" type="presParOf" srcId="{578E6A06-6F61-48BD-9F1A-48E731D6E26D}" destId="{4F322B1B-F357-4BCD-BF34-8A0D705A1CE7}" srcOrd="4" destOrd="0" presId="urn:microsoft.com/office/officeart/2017/3/layout/DropPinTimeline"/>
    <dgm:cxn modelId="{538822C3-D342-4107-A9D5-F110AD9A616E}" type="presParOf" srcId="{578E6A06-6F61-48BD-9F1A-48E731D6E26D}" destId="{9FF32B1E-94FD-475E-9959-8E0546070C5B}" srcOrd="5" destOrd="0" presId="urn:microsoft.com/office/officeart/2017/3/layout/DropPinTimeline"/>
    <dgm:cxn modelId="{84BE10DC-749F-4BB3-BB1B-3CED24198736}" type="presParOf" srcId="{46A6B157-7198-41C4-9D25-C4F8885F1B6F}" destId="{C9E000F5-B650-46EB-A3B0-FBA6593CE548}" srcOrd="1" destOrd="0" presId="urn:microsoft.com/office/officeart/2017/3/layout/DropPinTimeline"/>
    <dgm:cxn modelId="{E7FF6C9D-05DB-49D9-BC17-49E3C7F3D181}" type="presParOf" srcId="{46A6B157-7198-41C4-9D25-C4F8885F1B6F}" destId="{64373A7D-C7A5-4C0C-9781-58743159539A}" srcOrd="2" destOrd="0" presId="urn:microsoft.com/office/officeart/2017/3/layout/DropPinTimeline"/>
    <dgm:cxn modelId="{FACF2D92-8500-4179-8F6A-C624B05FAEC1}" type="presParOf" srcId="{64373A7D-C7A5-4C0C-9781-58743159539A}" destId="{B57996C3-16BE-4CEB-B9E2-6FFC42938F41}" srcOrd="0" destOrd="0" presId="urn:microsoft.com/office/officeart/2017/3/layout/DropPinTimeline"/>
    <dgm:cxn modelId="{12FE0388-B819-4ABC-9721-3A9223FCADF4}" type="presParOf" srcId="{64373A7D-C7A5-4C0C-9781-58743159539A}" destId="{BC71368F-DA7E-405D-93AC-3A6767BF9FC6}" srcOrd="1" destOrd="0" presId="urn:microsoft.com/office/officeart/2017/3/layout/DropPinTimeline"/>
    <dgm:cxn modelId="{8D35E9BB-DA99-48E0-A867-949CAEAAA6D6}" type="presParOf" srcId="{BC71368F-DA7E-405D-93AC-3A6767BF9FC6}" destId="{5B4632EA-1574-417A-A3FA-D711159FBAD1}" srcOrd="0" destOrd="0" presId="urn:microsoft.com/office/officeart/2017/3/layout/DropPinTimeline"/>
    <dgm:cxn modelId="{D0388358-6C68-40DD-8CD3-BE893129D935}" type="presParOf" srcId="{BC71368F-DA7E-405D-93AC-3A6767BF9FC6}" destId="{032E0966-F86B-4BBD-BE80-8FAB861AF0E8}" srcOrd="1" destOrd="0" presId="urn:microsoft.com/office/officeart/2017/3/layout/DropPinTimeline"/>
    <dgm:cxn modelId="{E0FCD920-481D-4C5F-A576-55F0C1D5B3B7}" type="presParOf" srcId="{64373A7D-C7A5-4C0C-9781-58743159539A}" destId="{B608C5A1-CE9E-4410-9F2F-F714CC6AB069}" srcOrd="2" destOrd="0" presId="urn:microsoft.com/office/officeart/2017/3/layout/DropPinTimeline"/>
    <dgm:cxn modelId="{49B5B1AE-6FCE-42D4-9414-E335D81C76D0}" type="presParOf" srcId="{64373A7D-C7A5-4C0C-9781-58743159539A}" destId="{C1E34084-406C-48D5-88FE-7226282DBC49}" srcOrd="3" destOrd="0" presId="urn:microsoft.com/office/officeart/2017/3/layout/DropPinTimeline"/>
    <dgm:cxn modelId="{667712A9-633D-4DBA-A692-E37A521937E5}" type="presParOf" srcId="{64373A7D-C7A5-4C0C-9781-58743159539A}" destId="{33168228-1414-4AAF-B7E5-C08A80BBB2F1}" srcOrd="4" destOrd="0" presId="urn:microsoft.com/office/officeart/2017/3/layout/DropPinTimeline"/>
    <dgm:cxn modelId="{360C951A-2AD1-4A99-AAA9-B7B53FC1B0C7}" type="presParOf" srcId="{64373A7D-C7A5-4C0C-9781-58743159539A}" destId="{C791BCDD-76D3-4E0E-98B9-0C4903CF0E94}" srcOrd="5" destOrd="0" presId="urn:microsoft.com/office/officeart/2017/3/layout/DropPinTimeline"/>
    <dgm:cxn modelId="{35346C2A-6E88-41AD-BD47-ECD72929FCE5}" type="presParOf" srcId="{46A6B157-7198-41C4-9D25-C4F8885F1B6F}" destId="{3B1DA912-FDB7-4F73-8823-B30C56F7DE86}" srcOrd="3" destOrd="0" presId="urn:microsoft.com/office/officeart/2017/3/layout/DropPinTimeline"/>
    <dgm:cxn modelId="{E59057FA-847A-4126-8700-B9A4F3696325}" type="presParOf" srcId="{46A6B157-7198-41C4-9D25-C4F8885F1B6F}" destId="{DCEEC7C0-6CAC-4153-B66A-D920E3B7F504}" srcOrd="4" destOrd="0" presId="urn:microsoft.com/office/officeart/2017/3/layout/DropPinTimeline"/>
    <dgm:cxn modelId="{B82CCAF6-442B-46AB-9B68-6E7B4D62FD9B}" type="presParOf" srcId="{DCEEC7C0-6CAC-4153-B66A-D920E3B7F504}" destId="{56361E50-9FEC-48AD-A369-C1A8379B35EC}" srcOrd="0" destOrd="0" presId="urn:microsoft.com/office/officeart/2017/3/layout/DropPinTimeline"/>
    <dgm:cxn modelId="{FB91546B-98B7-42EC-A236-9D4B68AB7E57}" type="presParOf" srcId="{DCEEC7C0-6CAC-4153-B66A-D920E3B7F504}" destId="{70AC7E27-D774-4261-A80F-683BBD09A81D}" srcOrd="1" destOrd="0" presId="urn:microsoft.com/office/officeart/2017/3/layout/DropPinTimeline"/>
    <dgm:cxn modelId="{128291DE-3A47-4667-A1F6-84B5CC1950A2}" type="presParOf" srcId="{70AC7E27-D774-4261-A80F-683BBD09A81D}" destId="{7BC09B8D-1C75-4604-9F35-AEC078447C45}" srcOrd="0" destOrd="0" presId="urn:microsoft.com/office/officeart/2017/3/layout/DropPinTimeline"/>
    <dgm:cxn modelId="{F0A235D5-6DBF-4491-AD12-E87E187B0F86}" type="presParOf" srcId="{70AC7E27-D774-4261-A80F-683BBD09A81D}" destId="{DFE91A1F-E910-48AB-A4C9-128002268483}" srcOrd="1" destOrd="0" presId="urn:microsoft.com/office/officeart/2017/3/layout/DropPinTimeline"/>
    <dgm:cxn modelId="{629159BF-4A21-4870-8C08-E54A5441F29B}" type="presParOf" srcId="{DCEEC7C0-6CAC-4153-B66A-D920E3B7F504}" destId="{FC8603F2-85FC-4134-978C-4054E468209C}" srcOrd="2" destOrd="0" presId="urn:microsoft.com/office/officeart/2017/3/layout/DropPinTimeline"/>
    <dgm:cxn modelId="{3971FE38-66D8-41D3-BE10-92A1B7610DA7}" type="presParOf" srcId="{DCEEC7C0-6CAC-4153-B66A-D920E3B7F504}" destId="{4EB3AA5C-1289-44C6-9F3E-859ABA28E18F}" srcOrd="3" destOrd="0" presId="urn:microsoft.com/office/officeart/2017/3/layout/DropPinTimeline"/>
    <dgm:cxn modelId="{24B473FE-5054-4EAD-B373-555E7D091AD5}" type="presParOf" srcId="{DCEEC7C0-6CAC-4153-B66A-D920E3B7F504}" destId="{0BB03C0E-97EC-4D66-9B09-35D689DAB28C}" srcOrd="4" destOrd="0" presId="urn:microsoft.com/office/officeart/2017/3/layout/DropPinTimeline"/>
    <dgm:cxn modelId="{2B1D1BBE-6BAE-45B9-9995-CBBA5ED2EAC5}" type="presParOf" srcId="{DCEEC7C0-6CAC-4153-B66A-D920E3B7F504}" destId="{1A7A92CB-81F0-42D4-87BF-4008DEFA9CA8}" srcOrd="5" destOrd="0" presId="urn:microsoft.com/office/officeart/2017/3/layout/DropPinTimeline"/>
    <dgm:cxn modelId="{4B2CE620-6FD2-4B47-808E-767E9CD6E11B}" type="presParOf" srcId="{46A6B157-7198-41C4-9D25-C4F8885F1B6F}" destId="{ABE3202B-256B-4398-8B41-CB40EDB06266}" srcOrd="5" destOrd="0" presId="urn:microsoft.com/office/officeart/2017/3/layout/DropPinTimeline"/>
    <dgm:cxn modelId="{12CA0E98-149B-4C6B-BA08-9234C6F08EFE}" type="presParOf" srcId="{46A6B157-7198-41C4-9D25-C4F8885F1B6F}" destId="{180157E4-B8B9-4A85-8854-FE8187401388}" srcOrd="6" destOrd="0" presId="urn:microsoft.com/office/officeart/2017/3/layout/DropPinTimeline"/>
    <dgm:cxn modelId="{6AEAEC06-0E83-4E41-BF5F-B47A5ACBDB2C}" type="presParOf" srcId="{180157E4-B8B9-4A85-8854-FE8187401388}" destId="{7E398B0A-1F57-40DF-ADE5-6160BFF2E5C2}" srcOrd="0" destOrd="0" presId="urn:microsoft.com/office/officeart/2017/3/layout/DropPinTimeline"/>
    <dgm:cxn modelId="{6B02A32D-1B8D-42E2-A34A-8EE6B03610DA}" type="presParOf" srcId="{180157E4-B8B9-4A85-8854-FE8187401388}" destId="{93B61444-231F-4314-9725-741561B2EBB9}" srcOrd="1" destOrd="0" presId="urn:microsoft.com/office/officeart/2017/3/layout/DropPinTimeline"/>
    <dgm:cxn modelId="{25B72BB6-7AD9-4074-B61A-2C3C86EDFE85}" type="presParOf" srcId="{93B61444-231F-4314-9725-741561B2EBB9}" destId="{DD742450-3430-4197-B6C8-38E1A9F14A88}" srcOrd="0" destOrd="0" presId="urn:microsoft.com/office/officeart/2017/3/layout/DropPinTimeline"/>
    <dgm:cxn modelId="{AD1DD5FF-DC69-4D36-8643-EB70BC286644}" type="presParOf" srcId="{93B61444-231F-4314-9725-741561B2EBB9}" destId="{AFB55C0C-92FC-4F73-A0D6-F6D8DF814D5B}" srcOrd="1" destOrd="0" presId="urn:microsoft.com/office/officeart/2017/3/layout/DropPinTimeline"/>
    <dgm:cxn modelId="{00E05DC1-123F-40A0-BC4A-8479B6CC6FC5}" type="presParOf" srcId="{180157E4-B8B9-4A85-8854-FE8187401388}" destId="{F2E1C77F-6789-4215-8885-D9B1653F05A7}" srcOrd="2" destOrd="0" presId="urn:microsoft.com/office/officeart/2017/3/layout/DropPinTimeline"/>
    <dgm:cxn modelId="{2CDEEA62-DD14-46D0-A54B-9E84F8C6A1BE}" type="presParOf" srcId="{180157E4-B8B9-4A85-8854-FE8187401388}" destId="{69BB6F92-861C-43EB-BFBC-C5FC2738504F}" srcOrd="3" destOrd="0" presId="urn:microsoft.com/office/officeart/2017/3/layout/DropPinTimeline"/>
    <dgm:cxn modelId="{F869DB62-98A1-435D-8292-B6B41DE1CC2D}" type="presParOf" srcId="{180157E4-B8B9-4A85-8854-FE8187401388}" destId="{8CF1C15C-758C-4191-B5D2-AB39223650DC}" srcOrd="4" destOrd="0" presId="urn:microsoft.com/office/officeart/2017/3/layout/DropPinTimeline"/>
    <dgm:cxn modelId="{6A3A0AD5-F021-40A5-A247-35EB4C54E2F0}" type="presParOf" srcId="{180157E4-B8B9-4A85-8854-FE8187401388}" destId="{90193E83-A274-4F0B-A837-7C720533C76B}" srcOrd="5" destOrd="0" presId="urn:microsoft.com/office/officeart/2017/3/layout/DropPinTimeline"/>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98AA8F-476C-427A-B0FA-802EF7C97B51}"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95BC64D8-0C40-40D8-B858-796F4324E17C}">
      <dgm:prSet phldrT="[Text]"/>
      <dgm:spPr/>
      <dgm:t>
        <a:bodyPr/>
        <a:lstStyle/>
        <a:p>
          <a:r>
            <a:rPr lang="tr-TR" b="0" i="0" u="none" dirty="0" smtClean="0"/>
            <a:t>Access Management</a:t>
          </a:r>
          <a:endParaRPr lang="en-US" dirty="0"/>
        </a:p>
      </dgm:t>
    </dgm:pt>
    <dgm:pt modelId="{90922AFA-6206-4E61-8BDD-2CD07E87C200}" type="parTrans" cxnId="{7B9844C1-190E-43B8-BFA6-A964F49A5CBF}">
      <dgm:prSet/>
      <dgm:spPr/>
      <dgm:t>
        <a:bodyPr/>
        <a:lstStyle/>
        <a:p>
          <a:endParaRPr lang="en-US"/>
        </a:p>
      </dgm:t>
    </dgm:pt>
    <dgm:pt modelId="{3F4EBD1C-8C58-4E3B-A368-4DFF2FB25FED}" type="sibTrans" cxnId="{7B9844C1-190E-43B8-BFA6-A964F49A5CBF}">
      <dgm:prSet/>
      <dgm:spPr/>
      <dgm:t>
        <a:bodyPr/>
        <a:lstStyle/>
        <a:p>
          <a:endParaRPr lang="en-US"/>
        </a:p>
      </dgm:t>
    </dgm:pt>
    <dgm:pt modelId="{65E605E4-D79E-4477-9823-71B4B0FBB90F}">
      <dgm:prSet/>
      <dgm:spPr/>
      <dgm:t>
        <a:bodyPr/>
        <a:lstStyle/>
        <a:p>
          <a:r>
            <a:rPr lang="tr-TR" b="0" i="0" u="none" dirty="0" err="1" smtClean="0"/>
            <a:t>Encryption</a:t>
          </a:r>
          <a:endParaRPr lang="tr-TR" dirty="0"/>
        </a:p>
      </dgm:t>
    </dgm:pt>
    <dgm:pt modelId="{6864AA2E-549E-430C-A8B0-87FEC2107B18}" type="parTrans" cxnId="{58EA9429-196E-4416-9742-859B7CD1C841}">
      <dgm:prSet/>
      <dgm:spPr/>
      <dgm:t>
        <a:bodyPr/>
        <a:lstStyle/>
        <a:p>
          <a:endParaRPr lang="en-US"/>
        </a:p>
      </dgm:t>
    </dgm:pt>
    <dgm:pt modelId="{AC4AFDF5-671C-4701-A928-9755FD59C1F3}" type="sibTrans" cxnId="{58EA9429-196E-4416-9742-859B7CD1C841}">
      <dgm:prSet/>
      <dgm:spPr/>
      <dgm:t>
        <a:bodyPr/>
        <a:lstStyle/>
        <a:p>
          <a:endParaRPr lang="en-US"/>
        </a:p>
      </dgm:t>
    </dgm:pt>
    <dgm:pt modelId="{91E8C5B9-73F1-4F8F-8CB8-6DAC7E0D61B9}">
      <dgm:prSet/>
      <dgm:spPr/>
      <dgm:t>
        <a:bodyPr/>
        <a:lstStyle/>
        <a:p>
          <a:r>
            <a:rPr lang="tr-TR" b="0" i="0" u="none" dirty="0" smtClean="0"/>
            <a:t>Security </a:t>
          </a:r>
          <a:r>
            <a:rPr lang="tr-TR" b="0" i="0" u="none" dirty="0" err="1" smtClean="0"/>
            <a:t>Awareness</a:t>
          </a:r>
          <a:endParaRPr lang="tr-TR" dirty="0"/>
        </a:p>
      </dgm:t>
    </dgm:pt>
    <dgm:pt modelId="{A05EA856-67F2-4CC4-8A42-A5EAA35CC171}" type="parTrans" cxnId="{729D2A79-8531-4CEA-B982-6B9784891513}">
      <dgm:prSet/>
      <dgm:spPr/>
      <dgm:t>
        <a:bodyPr/>
        <a:lstStyle/>
        <a:p>
          <a:endParaRPr lang="en-US"/>
        </a:p>
      </dgm:t>
    </dgm:pt>
    <dgm:pt modelId="{3054CE50-8CF3-42DE-AAC2-A2A05D7197FE}" type="sibTrans" cxnId="{729D2A79-8531-4CEA-B982-6B9784891513}">
      <dgm:prSet/>
      <dgm:spPr/>
      <dgm:t>
        <a:bodyPr/>
        <a:lstStyle/>
        <a:p>
          <a:endParaRPr lang="en-US"/>
        </a:p>
      </dgm:t>
    </dgm:pt>
    <dgm:pt modelId="{DDF9BBED-41F8-477C-8C63-27E4F380736D}">
      <dgm:prSet/>
      <dgm:spPr/>
      <dgm:t>
        <a:bodyPr/>
        <a:lstStyle/>
        <a:p>
          <a:r>
            <a:rPr lang="tr-TR" b="0" i="0" u="none" dirty="0" smtClean="0"/>
            <a:t>Application </a:t>
          </a:r>
          <a:r>
            <a:rPr lang="tr-TR" b="0" i="0" u="none" dirty="0" err="1" smtClean="0"/>
            <a:t>Controls</a:t>
          </a:r>
          <a:endParaRPr lang="tr-TR" dirty="0"/>
        </a:p>
      </dgm:t>
    </dgm:pt>
    <dgm:pt modelId="{94CA7D45-5483-489D-B3F0-071CC96654F1}" type="parTrans" cxnId="{7A2535E0-75B9-4D0B-9403-071E4EEAE05B}">
      <dgm:prSet/>
      <dgm:spPr/>
      <dgm:t>
        <a:bodyPr/>
        <a:lstStyle/>
        <a:p>
          <a:endParaRPr lang="en-US"/>
        </a:p>
      </dgm:t>
    </dgm:pt>
    <dgm:pt modelId="{83607964-AF3B-4BD3-B45E-CBF4B8D0A272}" type="sibTrans" cxnId="{7A2535E0-75B9-4D0B-9403-071E4EEAE05B}">
      <dgm:prSet/>
      <dgm:spPr/>
      <dgm:t>
        <a:bodyPr/>
        <a:lstStyle/>
        <a:p>
          <a:endParaRPr lang="en-US"/>
        </a:p>
      </dgm:t>
    </dgm:pt>
    <dgm:pt modelId="{B7521040-240F-402E-9997-CA12F42F937E}">
      <dgm:prSet/>
      <dgm:spPr/>
      <dgm:t>
        <a:bodyPr/>
        <a:lstStyle/>
        <a:p>
          <a:r>
            <a:rPr lang="tr-TR" b="0" i="0" u="none" dirty="0" err="1" smtClean="0"/>
            <a:t>Secure</a:t>
          </a:r>
          <a:r>
            <a:rPr lang="tr-TR" b="0" i="0" u="none" dirty="0" smtClean="0"/>
            <a:t> Network Design</a:t>
          </a:r>
          <a:endParaRPr lang="tr-TR" dirty="0"/>
        </a:p>
      </dgm:t>
    </dgm:pt>
    <dgm:pt modelId="{DA4EDA0D-DA3B-4C10-8B2B-0812822A9A7E}" type="parTrans" cxnId="{0B91D6F5-1E6F-4155-BBEB-EAE12922428C}">
      <dgm:prSet/>
      <dgm:spPr/>
      <dgm:t>
        <a:bodyPr/>
        <a:lstStyle/>
        <a:p>
          <a:endParaRPr lang="en-US"/>
        </a:p>
      </dgm:t>
    </dgm:pt>
    <dgm:pt modelId="{57AE97F3-38A4-4A42-8B2A-F429060162A2}" type="sibTrans" cxnId="{0B91D6F5-1E6F-4155-BBEB-EAE12922428C}">
      <dgm:prSet/>
      <dgm:spPr/>
      <dgm:t>
        <a:bodyPr/>
        <a:lstStyle/>
        <a:p>
          <a:endParaRPr lang="en-US"/>
        </a:p>
      </dgm:t>
    </dgm:pt>
    <dgm:pt modelId="{FFA7EC37-3EF2-4FC3-AB09-D3F5D878165E}">
      <dgm:prSet/>
      <dgm:spPr/>
      <dgm:t>
        <a:bodyPr/>
        <a:lstStyle/>
        <a:p>
          <a:r>
            <a:rPr lang="tr-TR" b="0" i="0" u="none" dirty="0" smtClean="0"/>
            <a:t>Security </a:t>
          </a:r>
          <a:r>
            <a:rPr lang="tr-TR" b="0" i="0" u="none" dirty="0" err="1" smtClean="0"/>
            <a:t>Testing</a:t>
          </a:r>
          <a:endParaRPr lang="tr-TR" dirty="0"/>
        </a:p>
      </dgm:t>
    </dgm:pt>
    <dgm:pt modelId="{FC3AC4E7-C424-482F-BD53-BD843C393C10}" type="parTrans" cxnId="{3D55A238-004B-42E8-BBDB-52886F5DBE11}">
      <dgm:prSet/>
      <dgm:spPr/>
      <dgm:t>
        <a:bodyPr/>
        <a:lstStyle/>
        <a:p>
          <a:endParaRPr lang="en-US"/>
        </a:p>
      </dgm:t>
    </dgm:pt>
    <dgm:pt modelId="{88FA5AC6-118E-41FD-A0DD-DA939CE39A6A}" type="sibTrans" cxnId="{3D55A238-004B-42E8-BBDB-52886F5DBE11}">
      <dgm:prSet/>
      <dgm:spPr/>
      <dgm:t>
        <a:bodyPr/>
        <a:lstStyle/>
        <a:p>
          <a:endParaRPr lang="en-US"/>
        </a:p>
      </dgm:t>
    </dgm:pt>
    <dgm:pt modelId="{CCA9F25A-E0EF-454A-800E-CFF3F96F7EBB}">
      <dgm:prSet/>
      <dgm:spPr/>
      <dgm:t>
        <a:bodyPr/>
        <a:lstStyle/>
        <a:p>
          <a:r>
            <a:rPr lang="tr-TR" b="0" i="0" u="none" dirty="0" err="1" smtClean="0"/>
            <a:t>Change</a:t>
          </a:r>
          <a:r>
            <a:rPr lang="tr-TR" b="0" i="0" u="none" dirty="0" smtClean="0"/>
            <a:t> Management</a:t>
          </a:r>
          <a:endParaRPr lang="tr-TR" dirty="0"/>
        </a:p>
      </dgm:t>
    </dgm:pt>
    <dgm:pt modelId="{08B796DB-2099-482A-97CB-2E3B533DE81E}" type="parTrans" cxnId="{B24FFEAF-34B1-4A2B-84A6-F7D184357FFF}">
      <dgm:prSet/>
      <dgm:spPr/>
      <dgm:t>
        <a:bodyPr/>
        <a:lstStyle/>
        <a:p>
          <a:endParaRPr lang="en-US"/>
        </a:p>
      </dgm:t>
    </dgm:pt>
    <dgm:pt modelId="{D3175591-2DAD-4249-89CE-BE0355599933}" type="sibTrans" cxnId="{B24FFEAF-34B1-4A2B-84A6-F7D184357FFF}">
      <dgm:prSet/>
      <dgm:spPr/>
      <dgm:t>
        <a:bodyPr/>
        <a:lstStyle/>
        <a:p>
          <a:endParaRPr lang="en-US"/>
        </a:p>
      </dgm:t>
    </dgm:pt>
    <dgm:pt modelId="{3BEF50EF-AB85-43AA-86BB-DE4F8C17AED0}">
      <dgm:prSet/>
      <dgm:spPr/>
      <dgm:t>
        <a:bodyPr/>
        <a:lstStyle/>
        <a:p>
          <a:r>
            <a:rPr lang="tr-TR" b="0" i="0" u="none" dirty="0" smtClean="0"/>
            <a:t>Information </a:t>
          </a:r>
          <a:r>
            <a:rPr lang="tr-TR" b="0" i="0" u="none" dirty="0" err="1" smtClean="0"/>
            <a:t>Asset</a:t>
          </a:r>
          <a:r>
            <a:rPr lang="tr-TR" b="0" i="0" u="none" dirty="0" smtClean="0"/>
            <a:t> Management</a:t>
          </a:r>
          <a:endParaRPr lang="tr-TR" dirty="0"/>
        </a:p>
      </dgm:t>
    </dgm:pt>
    <dgm:pt modelId="{1145A9E5-9765-42A6-9C43-A86FC4047BF2}" type="parTrans" cxnId="{C389C857-8B49-4313-B715-68E1BFAD6719}">
      <dgm:prSet/>
      <dgm:spPr/>
      <dgm:t>
        <a:bodyPr/>
        <a:lstStyle/>
        <a:p>
          <a:endParaRPr lang="en-US"/>
        </a:p>
      </dgm:t>
    </dgm:pt>
    <dgm:pt modelId="{C2EC4AB8-8271-4AB6-B627-8B4826156FA0}" type="sibTrans" cxnId="{C389C857-8B49-4313-B715-68E1BFAD6719}">
      <dgm:prSet/>
      <dgm:spPr/>
      <dgm:t>
        <a:bodyPr/>
        <a:lstStyle/>
        <a:p>
          <a:endParaRPr lang="en-US"/>
        </a:p>
      </dgm:t>
    </dgm:pt>
    <dgm:pt modelId="{C0351011-C930-48BC-9B8D-F856C1A9BBC9}">
      <dgm:prSet/>
      <dgm:spPr/>
      <dgm:t>
        <a:bodyPr/>
        <a:lstStyle/>
        <a:p>
          <a:r>
            <a:rPr lang="en-US" b="0" i="0" u="none" dirty="0" smtClean="0"/>
            <a:t>Development</a:t>
          </a:r>
          <a:endParaRPr lang="en-US" dirty="0"/>
        </a:p>
      </dgm:t>
    </dgm:pt>
    <dgm:pt modelId="{906B13D8-1A2D-48C9-83A8-B561C9A429E2}" type="parTrans" cxnId="{CA6183DF-7A39-4D11-9FF4-E4E6C3F4A5F6}">
      <dgm:prSet/>
      <dgm:spPr/>
      <dgm:t>
        <a:bodyPr/>
        <a:lstStyle/>
        <a:p>
          <a:endParaRPr lang="en-US"/>
        </a:p>
      </dgm:t>
    </dgm:pt>
    <dgm:pt modelId="{3B8121C0-E7CD-4A34-A0D6-3E162B75D193}" type="sibTrans" cxnId="{CA6183DF-7A39-4D11-9FF4-E4E6C3F4A5F6}">
      <dgm:prSet/>
      <dgm:spPr/>
      <dgm:t>
        <a:bodyPr/>
        <a:lstStyle/>
        <a:p>
          <a:endParaRPr lang="en-US"/>
        </a:p>
      </dgm:t>
    </dgm:pt>
    <dgm:pt modelId="{1B2789D2-2500-42D8-B281-2564886BAC41}">
      <dgm:prSet/>
      <dgm:spPr/>
      <dgm:t>
        <a:bodyPr/>
        <a:lstStyle/>
        <a:p>
          <a:r>
            <a:rPr lang="tr-TR" b="0" i="0" u="none" dirty="0" err="1" smtClean="0"/>
            <a:t>Event</a:t>
          </a:r>
          <a:r>
            <a:rPr lang="tr-TR" b="0" i="0" u="none" dirty="0" smtClean="0"/>
            <a:t> </a:t>
          </a:r>
          <a:r>
            <a:rPr lang="tr-TR" b="0" i="0" u="none" dirty="0" err="1" smtClean="0"/>
            <a:t>logging</a:t>
          </a:r>
          <a:r>
            <a:rPr lang="tr-TR" b="0" i="0" u="none" dirty="0" smtClean="0"/>
            <a:t> </a:t>
          </a:r>
          <a:r>
            <a:rPr lang="tr-TR" b="0" i="0" u="none" dirty="0" err="1" smtClean="0"/>
            <a:t>and</a:t>
          </a:r>
          <a:r>
            <a:rPr lang="tr-TR" b="0" i="0" u="none" dirty="0" smtClean="0"/>
            <a:t> </a:t>
          </a:r>
          <a:r>
            <a:rPr lang="tr-TR" b="0" i="0" u="none" dirty="0" err="1" smtClean="0"/>
            <a:t>Monitoring</a:t>
          </a:r>
          <a:endParaRPr lang="tr-TR" dirty="0"/>
        </a:p>
      </dgm:t>
    </dgm:pt>
    <dgm:pt modelId="{3F5D5BF7-7393-4373-8BF1-F32D08E2ED2A}" type="parTrans" cxnId="{0727465E-6049-446E-B33C-8F31045BFE1B}">
      <dgm:prSet/>
      <dgm:spPr/>
      <dgm:t>
        <a:bodyPr/>
        <a:lstStyle/>
        <a:p>
          <a:endParaRPr lang="en-US"/>
        </a:p>
      </dgm:t>
    </dgm:pt>
    <dgm:pt modelId="{B756D55D-530D-40E7-858F-9B3C680C69E7}" type="sibTrans" cxnId="{0727465E-6049-446E-B33C-8F31045BFE1B}">
      <dgm:prSet/>
      <dgm:spPr/>
      <dgm:t>
        <a:bodyPr/>
        <a:lstStyle/>
        <a:p>
          <a:endParaRPr lang="en-US"/>
        </a:p>
      </dgm:t>
    </dgm:pt>
    <dgm:pt modelId="{9EA66B41-314C-44FA-AC5B-DE69F7A041E8}">
      <dgm:prSet/>
      <dgm:spPr/>
      <dgm:t>
        <a:bodyPr/>
        <a:lstStyle/>
        <a:p>
          <a:r>
            <a:rPr lang="tr-TR" b="0" i="0" u="none" dirty="0" err="1" smtClean="0"/>
            <a:t>Capacity</a:t>
          </a:r>
          <a:r>
            <a:rPr lang="tr-TR" b="0" i="0" u="none" dirty="0" smtClean="0"/>
            <a:t> Management</a:t>
          </a:r>
          <a:endParaRPr lang="tr-TR" dirty="0"/>
        </a:p>
      </dgm:t>
    </dgm:pt>
    <dgm:pt modelId="{14AE9820-5DFB-4B78-8E8F-754715E8CAF1}" type="parTrans" cxnId="{5C8EDF8C-6BDE-490C-8360-435E0A9A1EA5}">
      <dgm:prSet/>
      <dgm:spPr/>
      <dgm:t>
        <a:bodyPr/>
        <a:lstStyle/>
        <a:p>
          <a:endParaRPr lang="en-US"/>
        </a:p>
      </dgm:t>
    </dgm:pt>
    <dgm:pt modelId="{D08D17EF-6446-4C07-8129-6BC555B9669C}" type="sibTrans" cxnId="{5C8EDF8C-6BDE-490C-8360-435E0A9A1EA5}">
      <dgm:prSet/>
      <dgm:spPr/>
      <dgm:t>
        <a:bodyPr/>
        <a:lstStyle/>
        <a:p>
          <a:endParaRPr lang="en-US"/>
        </a:p>
      </dgm:t>
    </dgm:pt>
    <dgm:pt modelId="{9937568E-74DF-47CE-B35E-AB856B24234C}">
      <dgm:prSet/>
      <dgm:spPr/>
      <dgm:t>
        <a:bodyPr/>
        <a:lstStyle/>
        <a:p>
          <a:r>
            <a:rPr lang="tr-TR" b="0" i="0" u="none" dirty="0" smtClean="0"/>
            <a:t>Business </a:t>
          </a:r>
          <a:r>
            <a:rPr lang="tr-TR" b="0" i="0" u="none" dirty="0" err="1" smtClean="0"/>
            <a:t>Continuity</a:t>
          </a:r>
          <a:r>
            <a:rPr lang="tr-TR" b="0" i="0" u="none" dirty="0" smtClean="0"/>
            <a:t>/</a:t>
          </a:r>
          <a:r>
            <a:rPr lang="tr-TR" b="0" i="0" u="none" dirty="0" err="1" smtClean="0"/>
            <a:t>Disaster</a:t>
          </a:r>
          <a:r>
            <a:rPr lang="tr-TR" b="0" i="0" u="none" dirty="0" smtClean="0"/>
            <a:t> </a:t>
          </a:r>
          <a:r>
            <a:rPr lang="tr-TR" b="0" i="0" u="none" dirty="0" err="1" smtClean="0"/>
            <a:t>Recovery</a:t>
          </a:r>
          <a:endParaRPr lang="tr-TR" dirty="0"/>
        </a:p>
      </dgm:t>
    </dgm:pt>
    <dgm:pt modelId="{1F92CEF4-487B-4542-A8A0-642FC87BE85C}" type="parTrans" cxnId="{DFA8A133-89F7-4C04-8BAD-D7237A331B17}">
      <dgm:prSet/>
      <dgm:spPr/>
      <dgm:t>
        <a:bodyPr/>
        <a:lstStyle/>
        <a:p>
          <a:endParaRPr lang="en-US"/>
        </a:p>
      </dgm:t>
    </dgm:pt>
    <dgm:pt modelId="{EB929D46-02E5-4389-8F9F-FAD29AF24BBB}" type="sibTrans" cxnId="{DFA8A133-89F7-4C04-8BAD-D7237A331B17}">
      <dgm:prSet/>
      <dgm:spPr/>
      <dgm:t>
        <a:bodyPr/>
        <a:lstStyle/>
        <a:p>
          <a:endParaRPr lang="en-US"/>
        </a:p>
      </dgm:t>
    </dgm:pt>
    <dgm:pt modelId="{454855A8-D0FE-4DA2-AD9A-4B653E0ACD7E}">
      <dgm:prSet/>
      <dgm:spPr/>
      <dgm:t>
        <a:bodyPr/>
        <a:lstStyle/>
        <a:p>
          <a:r>
            <a:rPr lang="tr-TR" b="0" i="0" u="none" dirty="0" smtClean="0"/>
            <a:t>Service Level Management</a:t>
          </a:r>
          <a:endParaRPr lang="tr-TR" dirty="0"/>
        </a:p>
      </dgm:t>
    </dgm:pt>
    <dgm:pt modelId="{3F3A90E6-D7C7-4EF5-A0C1-D88F260F3F16}" type="parTrans" cxnId="{8E14FD75-7FC7-455D-B863-02692457E6FB}">
      <dgm:prSet/>
      <dgm:spPr/>
      <dgm:t>
        <a:bodyPr/>
        <a:lstStyle/>
        <a:p>
          <a:endParaRPr lang="en-US"/>
        </a:p>
      </dgm:t>
    </dgm:pt>
    <dgm:pt modelId="{C48AC9AC-81F7-4AD8-B07C-34141A2B2AF9}" type="sibTrans" cxnId="{8E14FD75-7FC7-455D-B863-02692457E6FB}">
      <dgm:prSet/>
      <dgm:spPr/>
      <dgm:t>
        <a:bodyPr/>
        <a:lstStyle/>
        <a:p>
          <a:endParaRPr lang="en-US"/>
        </a:p>
      </dgm:t>
    </dgm:pt>
    <dgm:pt modelId="{4C60D34B-32A5-4055-BBA2-B70AC9B74E1C}">
      <dgm:prSet/>
      <dgm:spPr/>
      <dgm:t>
        <a:bodyPr/>
        <a:lstStyle/>
        <a:p>
          <a:r>
            <a:rPr lang="tr-TR" b="0" i="0" u="none" dirty="0" smtClean="0"/>
            <a:t>Business </a:t>
          </a:r>
          <a:r>
            <a:rPr lang="tr-TR" b="0" i="0" u="none" dirty="0" err="1" smtClean="0"/>
            <a:t>Continuity</a:t>
          </a:r>
          <a:r>
            <a:rPr lang="tr-TR" b="0" i="0" u="none" dirty="0" smtClean="0"/>
            <a:t> / </a:t>
          </a:r>
          <a:r>
            <a:rPr lang="tr-TR" b="0" i="0" u="none" dirty="0" err="1" smtClean="0"/>
            <a:t>Disaster</a:t>
          </a:r>
          <a:r>
            <a:rPr lang="tr-TR" b="0" i="0" u="none" dirty="0" smtClean="0"/>
            <a:t> </a:t>
          </a:r>
          <a:r>
            <a:rPr lang="tr-TR" b="0" i="0" u="none" dirty="0" err="1" smtClean="0"/>
            <a:t>recovery</a:t>
          </a:r>
          <a:endParaRPr lang="tr-TR" dirty="0"/>
        </a:p>
      </dgm:t>
    </dgm:pt>
    <dgm:pt modelId="{F75147F9-0784-444C-8FAE-81CBE7196DBA}" type="parTrans" cxnId="{D187FCFD-A4B6-4E1F-9C82-6A8638F3BDDA}">
      <dgm:prSet/>
      <dgm:spPr/>
      <dgm:t>
        <a:bodyPr/>
        <a:lstStyle/>
        <a:p>
          <a:endParaRPr lang="en-US"/>
        </a:p>
      </dgm:t>
    </dgm:pt>
    <dgm:pt modelId="{98237933-AFE8-4FD5-B95E-208E2DC6A8EA}" type="sibTrans" cxnId="{D187FCFD-A4B6-4E1F-9C82-6A8638F3BDDA}">
      <dgm:prSet/>
      <dgm:spPr/>
      <dgm:t>
        <a:bodyPr/>
        <a:lstStyle/>
        <a:p>
          <a:endParaRPr lang="en-US"/>
        </a:p>
      </dgm:t>
    </dgm:pt>
    <dgm:pt modelId="{3C4C9C3F-194E-484B-BA97-D27B88820D15}">
      <dgm:prSet/>
      <dgm:spPr/>
      <dgm:t>
        <a:bodyPr/>
        <a:lstStyle/>
        <a:p>
          <a:r>
            <a:rPr lang="tr-TR" b="0" i="0" u="none" dirty="0" smtClean="0"/>
            <a:t>Information </a:t>
          </a:r>
          <a:r>
            <a:rPr lang="tr-TR" b="0" i="0" u="none" dirty="0" err="1" smtClean="0"/>
            <a:t>Privacy</a:t>
          </a:r>
          <a:endParaRPr lang="tr-TR" dirty="0"/>
        </a:p>
      </dgm:t>
    </dgm:pt>
    <dgm:pt modelId="{D3F50EFE-31B1-4EF8-85B7-FBCDF2659B3C}" type="parTrans" cxnId="{3291029A-492E-4A6E-B42E-D6DD37660C42}">
      <dgm:prSet/>
      <dgm:spPr/>
      <dgm:t>
        <a:bodyPr/>
        <a:lstStyle/>
        <a:p>
          <a:endParaRPr lang="en-US"/>
        </a:p>
      </dgm:t>
    </dgm:pt>
    <dgm:pt modelId="{CE6B0F1B-B566-431C-AD38-1DA3F1830A86}" type="sibTrans" cxnId="{3291029A-492E-4A6E-B42E-D6DD37660C42}">
      <dgm:prSet/>
      <dgm:spPr/>
      <dgm:t>
        <a:bodyPr/>
        <a:lstStyle/>
        <a:p>
          <a:endParaRPr lang="en-US"/>
        </a:p>
      </dgm:t>
    </dgm:pt>
    <dgm:pt modelId="{319BA1F5-201D-45E0-8E30-1DDD8E284DE6}" type="pres">
      <dgm:prSet presAssocID="{E598AA8F-476C-427A-B0FA-802EF7C97B51}" presName="diagram" presStyleCnt="0">
        <dgm:presLayoutVars>
          <dgm:dir/>
          <dgm:resizeHandles val="exact"/>
        </dgm:presLayoutVars>
      </dgm:prSet>
      <dgm:spPr/>
      <dgm:t>
        <a:bodyPr/>
        <a:lstStyle/>
        <a:p>
          <a:endParaRPr lang="en-US"/>
        </a:p>
      </dgm:t>
    </dgm:pt>
    <dgm:pt modelId="{E2797B9E-C130-4711-9BB9-C10A8F4FED22}" type="pres">
      <dgm:prSet presAssocID="{95BC64D8-0C40-40D8-B858-796F4324E17C}" presName="node" presStyleLbl="node1" presStyleIdx="0" presStyleCnt="15">
        <dgm:presLayoutVars>
          <dgm:bulletEnabled val="1"/>
        </dgm:presLayoutVars>
      </dgm:prSet>
      <dgm:spPr/>
      <dgm:t>
        <a:bodyPr/>
        <a:lstStyle/>
        <a:p>
          <a:endParaRPr lang="en-US"/>
        </a:p>
      </dgm:t>
    </dgm:pt>
    <dgm:pt modelId="{D958FE01-8A1F-4507-BC39-9BE4CD831746}" type="pres">
      <dgm:prSet presAssocID="{3F4EBD1C-8C58-4E3B-A368-4DFF2FB25FED}" presName="sibTrans" presStyleCnt="0"/>
      <dgm:spPr/>
    </dgm:pt>
    <dgm:pt modelId="{7EAAC328-3910-48E4-ADA4-4D947003ADD8}" type="pres">
      <dgm:prSet presAssocID="{65E605E4-D79E-4477-9823-71B4B0FBB90F}" presName="node" presStyleLbl="node1" presStyleIdx="1" presStyleCnt="15">
        <dgm:presLayoutVars>
          <dgm:bulletEnabled val="1"/>
        </dgm:presLayoutVars>
      </dgm:prSet>
      <dgm:spPr/>
      <dgm:t>
        <a:bodyPr/>
        <a:lstStyle/>
        <a:p>
          <a:endParaRPr lang="en-US"/>
        </a:p>
      </dgm:t>
    </dgm:pt>
    <dgm:pt modelId="{4940F177-D75E-4446-A098-4EC9FC7D7193}" type="pres">
      <dgm:prSet presAssocID="{AC4AFDF5-671C-4701-A928-9755FD59C1F3}" presName="sibTrans" presStyleCnt="0"/>
      <dgm:spPr/>
    </dgm:pt>
    <dgm:pt modelId="{4C51CE1F-5064-472E-B6E9-1C8D79AF2E3E}" type="pres">
      <dgm:prSet presAssocID="{91E8C5B9-73F1-4F8F-8CB8-6DAC7E0D61B9}" presName="node" presStyleLbl="node1" presStyleIdx="2" presStyleCnt="15">
        <dgm:presLayoutVars>
          <dgm:bulletEnabled val="1"/>
        </dgm:presLayoutVars>
      </dgm:prSet>
      <dgm:spPr/>
      <dgm:t>
        <a:bodyPr/>
        <a:lstStyle/>
        <a:p>
          <a:endParaRPr lang="en-US"/>
        </a:p>
      </dgm:t>
    </dgm:pt>
    <dgm:pt modelId="{17AC2DF2-2C9A-4401-AC3E-2414A550D5A5}" type="pres">
      <dgm:prSet presAssocID="{3054CE50-8CF3-42DE-AAC2-A2A05D7197FE}" presName="sibTrans" presStyleCnt="0"/>
      <dgm:spPr/>
    </dgm:pt>
    <dgm:pt modelId="{B9C14451-1717-4D85-92B1-9682C48AEA90}" type="pres">
      <dgm:prSet presAssocID="{DDF9BBED-41F8-477C-8C63-27E4F380736D}" presName="node" presStyleLbl="node1" presStyleIdx="3" presStyleCnt="15">
        <dgm:presLayoutVars>
          <dgm:bulletEnabled val="1"/>
        </dgm:presLayoutVars>
      </dgm:prSet>
      <dgm:spPr/>
      <dgm:t>
        <a:bodyPr/>
        <a:lstStyle/>
        <a:p>
          <a:endParaRPr lang="en-US"/>
        </a:p>
      </dgm:t>
    </dgm:pt>
    <dgm:pt modelId="{D113A365-0C53-4B1C-AA2E-62645CB38F6E}" type="pres">
      <dgm:prSet presAssocID="{83607964-AF3B-4BD3-B45E-CBF4B8D0A272}" presName="sibTrans" presStyleCnt="0"/>
      <dgm:spPr/>
    </dgm:pt>
    <dgm:pt modelId="{15EB02A0-28FD-4236-8D0F-B95EC9C0666F}" type="pres">
      <dgm:prSet presAssocID="{B7521040-240F-402E-9997-CA12F42F937E}" presName="node" presStyleLbl="node1" presStyleIdx="4" presStyleCnt="15">
        <dgm:presLayoutVars>
          <dgm:bulletEnabled val="1"/>
        </dgm:presLayoutVars>
      </dgm:prSet>
      <dgm:spPr/>
      <dgm:t>
        <a:bodyPr/>
        <a:lstStyle/>
        <a:p>
          <a:endParaRPr lang="en-US"/>
        </a:p>
      </dgm:t>
    </dgm:pt>
    <dgm:pt modelId="{A4C9240E-E078-4986-A5F3-C305E91A50BA}" type="pres">
      <dgm:prSet presAssocID="{57AE97F3-38A4-4A42-8B2A-F429060162A2}" presName="sibTrans" presStyleCnt="0"/>
      <dgm:spPr/>
    </dgm:pt>
    <dgm:pt modelId="{E984AF31-0B18-4BCC-A4A6-2AE1572BF20C}" type="pres">
      <dgm:prSet presAssocID="{FFA7EC37-3EF2-4FC3-AB09-D3F5D878165E}" presName="node" presStyleLbl="node1" presStyleIdx="5" presStyleCnt="15">
        <dgm:presLayoutVars>
          <dgm:bulletEnabled val="1"/>
        </dgm:presLayoutVars>
      </dgm:prSet>
      <dgm:spPr/>
      <dgm:t>
        <a:bodyPr/>
        <a:lstStyle/>
        <a:p>
          <a:endParaRPr lang="en-US"/>
        </a:p>
      </dgm:t>
    </dgm:pt>
    <dgm:pt modelId="{D6C530F0-F492-4DBF-8193-87909F6170DD}" type="pres">
      <dgm:prSet presAssocID="{88FA5AC6-118E-41FD-A0DD-DA939CE39A6A}" presName="sibTrans" presStyleCnt="0"/>
      <dgm:spPr/>
    </dgm:pt>
    <dgm:pt modelId="{CCE57E31-3306-490B-8648-9837C8E340CC}" type="pres">
      <dgm:prSet presAssocID="{CCA9F25A-E0EF-454A-800E-CFF3F96F7EBB}" presName="node" presStyleLbl="node1" presStyleIdx="6" presStyleCnt="15">
        <dgm:presLayoutVars>
          <dgm:bulletEnabled val="1"/>
        </dgm:presLayoutVars>
      </dgm:prSet>
      <dgm:spPr/>
      <dgm:t>
        <a:bodyPr/>
        <a:lstStyle/>
        <a:p>
          <a:endParaRPr lang="en-US"/>
        </a:p>
      </dgm:t>
    </dgm:pt>
    <dgm:pt modelId="{378E19F7-6E96-4D1A-AB48-FE0509251E19}" type="pres">
      <dgm:prSet presAssocID="{D3175591-2DAD-4249-89CE-BE0355599933}" presName="sibTrans" presStyleCnt="0"/>
      <dgm:spPr/>
    </dgm:pt>
    <dgm:pt modelId="{EFB7815A-5E93-4F17-A98D-A50F9246350B}" type="pres">
      <dgm:prSet presAssocID="{3BEF50EF-AB85-43AA-86BB-DE4F8C17AED0}" presName="node" presStyleLbl="node1" presStyleIdx="7" presStyleCnt="15">
        <dgm:presLayoutVars>
          <dgm:bulletEnabled val="1"/>
        </dgm:presLayoutVars>
      </dgm:prSet>
      <dgm:spPr/>
      <dgm:t>
        <a:bodyPr/>
        <a:lstStyle/>
        <a:p>
          <a:endParaRPr lang="en-US"/>
        </a:p>
      </dgm:t>
    </dgm:pt>
    <dgm:pt modelId="{E87BD17E-C65D-40BF-BB4D-D98B7E385910}" type="pres">
      <dgm:prSet presAssocID="{C2EC4AB8-8271-4AB6-B627-8B4826156FA0}" presName="sibTrans" presStyleCnt="0"/>
      <dgm:spPr/>
    </dgm:pt>
    <dgm:pt modelId="{B9AB9820-7E2A-4F35-8745-9F0006208D06}" type="pres">
      <dgm:prSet presAssocID="{C0351011-C930-48BC-9B8D-F856C1A9BBC9}" presName="node" presStyleLbl="node1" presStyleIdx="8" presStyleCnt="15">
        <dgm:presLayoutVars>
          <dgm:bulletEnabled val="1"/>
        </dgm:presLayoutVars>
      </dgm:prSet>
      <dgm:spPr/>
      <dgm:t>
        <a:bodyPr/>
        <a:lstStyle/>
        <a:p>
          <a:endParaRPr lang="en-US"/>
        </a:p>
      </dgm:t>
    </dgm:pt>
    <dgm:pt modelId="{FD60B809-5EE9-466D-836E-0C99298A2823}" type="pres">
      <dgm:prSet presAssocID="{3B8121C0-E7CD-4A34-A0D6-3E162B75D193}" presName="sibTrans" presStyleCnt="0"/>
      <dgm:spPr/>
    </dgm:pt>
    <dgm:pt modelId="{572975EA-392F-4E1F-A036-C6516B5724E0}" type="pres">
      <dgm:prSet presAssocID="{1B2789D2-2500-42D8-B281-2564886BAC41}" presName="node" presStyleLbl="node1" presStyleIdx="9" presStyleCnt="15">
        <dgm:presLayoutVars>
          <dgm:bulletEnabled val="1"/>
        </dgm:presLayoutVars>
      </dgm:prSet>
      <dgm:spPr/>
      <dgm:t>
        <a:bodyPr/>
        <a:lstStyle/>
        <a:p>
          <a:endParaRPr lang="en-US"/>
        </a:p>
      </dgm:t>
    </dgm:pt>
    <dgm:pt modelId="{09B7AB57-913C-4E77-A50F-7A6FD83422BF}" type="pres">
      <dgm:prSet presAssocID="{B756D55D-530D-40E7-858F-9B3C680C69E7}" presName="sibTrans" presStyleCnt="0"/>
      <dgm:spPr/>
    </dgm:pt>
    <dgm:pt modelId="{69A8C159-1159-4BB6-A51A-637222CA4533}" type="pres">
      <dgm:prSet presAssocID="{9EA66B41-314C-44FA-AC5B-DE69F7A041E8}" presName="node" presStyleLbl="node1" presStyleIdx="10" presStyleCnt="15">
        <dgm:presLayoutVars>
          <dgm:bulletEnabled val="1"/>
        </dgm:presLayoutVars>
      </dgm:prSet>
      <dgm:spPr/>
      <dgm:t>
        <a:bodyPr/>
        <a:lstStyle/>
        <a:p>
          <a:endParaRPr lang="en-US"/>
        </a:p>
      </dgm:t>
    </dgm:pt>
    <dgm:pt modelId="{5D452D50-0996-4B4F-B981-3E4653B6610C}" type="pres">
      <dgm:prSet presAssocID="{D08D17EF-6446-4C07-8129-6BC555B9669C}" presName="sibTrans" presStyleCnt="0"/>
      <dgm:spPr/>
    </dgm:pt>
    <dgm:pt modelId="{CED8107F-CBF2-4283-8873-597E685A4F35}" type="pres">
      <dgm:prSet presAssocID="{9937568E-74DF-47CE-B35E-AB856B24234C}" presName="node" presStyleLbl="node1" presStyleIdx="11" presStyleCnt="15">
        <dgm:presLayoutVars>
          <dgm:bulletEnabled val="1"/>
        </dgm:presLayoutVars>
      </dgm:prSet>
      <dgm:spPr/>
      <dgm:t>
        <a:bodyPr/>
        <a:lstStyle/>
        <a:p>
          <a:endParaRPr lang="en-US"/>
        </a:p>
      </dgm:t>
    </dgm:pt>
    <dgm:pt modelId="{40C7327D-13ED-49D8-B54A-1E7BBDF83CF4}" type="pres">
      <dgm:prSet presAssocID="{EB929D46-02E5-4389-8F9F-FAD29AF24BBB}" presName="sibTrans" presStyleCnt="0"/>
      <dgm:spPr/>
    </dgm:pt>
    <dgm:pt modelId="{F1B42470-7C10-4E06-A40A-FFDFF2ED0C6B}" type="pres">
      <dgm:prSet presAssocID="{454855A8-D0FE-4DA2-AD9A-4B653E0ACD7E}" presName="node" presStyleLbl="node1" presStyleIdx="12" presStyleCnt="15">
        <dgm:presLayoutVars>
          <dgm:bulletEnabled val="1"/>
        </dgm:presLayoutVars>
      </dgm:prSet>
      <dgm:spPr/>
      <dgm:t>
        <a:bodyPr/>
        <a:lstStyle/>
        <a:p>
          <a:endParaRPr lang="en-US"/>
        </a:p>
      </dgm:t>
    </dgm:pt>
    <dgm:pt modelId="{0900E2B7-0C34-4BAD-8783-73F666E41289}" type="pres">
      <dgm:prSet presAssocID="{C48AC9AC-81F7-4AD8-B07C-34141A2B2AF9}" presName="sibTrans" presStyleCnt="0"/>
      <dgm:spPr/>
    </dgm:pt>
    <dgm:pt modelId="{09C124F4-E6A7-484C-B8FA-C6B717E595ED}" type="pres">
      <dgm:prSet presAssocID="{4C60D34B-32A5-4055-BBA2-B70AC9B74E1C}" presName="node" presStyleLbl="node1" presStyleIdx="13" presStyleCnt="15">
        <dgm:presLayoutVars>
          <dgm:bulletEnabled val="1"/>
        </dgm:presLayoutVars>
      </dgm:prSet>
      <dgm:spPr/>
      <dgm:t>
        <a:bodyPr/>
        <a:lstStyle/>
        <a:p>
          <a:endParaRPr lang="en-US"/>
        </a:p>
      </dgm:t>
    </dgm:pt>
    <dgm:pt modelId="{E7B43A26-63C0-4D50-B2DB-CBB09A322AB4}" type="pres">
      <dgm:prSet presAssocID="{98237933-AFE8-4FD5-B95E-208E2DC6A8EA}" presName="sibTrans" presStyleCnt="0"/>
      <dgm:spPr/>
    </dgm:pt>
    <dgm:pt modelId="{4155EE9B-BC6D-4173-BA2B-CFD14262B5E8}" type="pres">
      <dgm:prSet presAssocID="{3C4C9C3F-194E-484B-BA97-D27B88820D15}" presName="node" presStyleLbl="node1" presStyleIdx="14" presStyleCnt="15">
        <dgm:presLayoutVars>
          <dgm:bulletEnabled val="1"/>
        </dgm:presLayoutVars>
      </dgm:prSet>
      <dgm:spPr/>
      <dgm:t>
        <a:bodyPr/>
        <a:lstStyle/>
        <a:p>
          <a:endParaRPr lang="en-US"/>
        </a:p>
      </dgm:t>
    </dgm:pt>
  </dgm:ptLst>
  <dgm:cxnLst>
    <dgm:cxn modelId="{816B3B63-4AAD-419A-ABF4-2BC40FF3246C}" type="presOf" srcId="{454855A8-D0FE-4DA2-AD9A-4B653E0ACD7E}" destId="{F1B42470-7C10-4E06-A40A-FFDFF2ED0C6B}" srcOrd="0" destOrd="0" presId="urn:microsoft.com/office/officeart/2005/8/layout/default"/>
    <dgm:cxn modelId="{B24FFEAF-34B1-4A2B-84A6-F7D184357FFF}" srcId="{E598AA8F-476C-427A-B0FA-802EF7C97B51}" destId="{CCA9F25A-E0EF-454A-800E-CFF3F96F7EBB}" srcOrd="6" destOrd="0" parTransId="{08B796DB-2099-482A-97CB-2E3B533DE81E}" sibTransId="{D3175591-2DAD-4249-89CE-BE0355599933}"/>
    <dgm:cxn modelId="{D50DF47D-089A-4703-A5BF-8750B22F9816}" type="presOf" srcId="{FFA7EC37-3EF2-4FC3-AB09-D3F5D878165E}" destId="{E984AF31-0B18-4BCC-A4A6-2AE1572BF20C}" srcOrd="0" destOrd="0" presId="urn:microsoft.com/office/officeart/2005/8/layout/default"/>
    <dgm:cxn modelId="{0727465E-6049-446E-B33C-8F31045BFE1B}" srcId="{E598AA8F-476C-427A-B0FA-802EF7C97B51}" destId="{1B2789D2-2500-42D8-B281-2564886BAC41}" srcOrd="9" destOrd="0" parTransId="{3F5D5BF7-7393-4373-8BF1-F32D08E2ED2A}" sibTransId="{B756D55D-530D-40E7-858F-9B3C680C69E7}"/>
    <dgm:cxn modelId="{0B91D6F5-1E6F-4155-BBEB-EAE12922428C}" srcId="{E598AA8F-476C-427A-B0FA-802EF7C97B51}" destId="{B7521040-240F-402E-9997-CA12F42F937E}" srcOrd="4" destOrd="0" parTransId="{DA4EDA0D-DA3B-4C10-8B2B-0812822A9A7E}" sibTransId="{57AE97F3-38A4-4A42-8B2A-F429060162A2}"/>
    <dgm:cxn modelId="{5C8EDF8C-6BDE-490C-8360-435E0A9A1EA5}" srcId="{E598AA8F-476C-427A-B0FA-802EF7C97B51}" destId="{9EA66B41-314C-44FA-AC5B-DE69F7A041E8}" srcOrd="10" destOrd="0" parTransId="{14AE9820-5DFB-4B78-8E8F-754715E8CAF1}" sibTransId="{D08D17EF-6446-4C07-8129-6BC555B9669C}"/>
    <dgm:cxn modelId="{CA383A7A-2A3D-43C2-9219-DE2D005CBFE0}" type="presOf" srcId="{65E605E4-D79E-4477-9823-71B4B0FBB90F}" destId="{7EAAC328-3910-48E4-ADA4-4D947003ADD8}" srcOrd="0" destOrd="0" presId="urn:microsoft.com/office/officeart/2005/8/layout/default"/>
    <dgm:cxn modelId="{9B2D9D2D-41D0-4F39-9DBC-9B5C086BFC60}" type="presOf" srcId="{3BEF50EF-AB85-43AA-86BB-DE4F8C17AED0}" destId="{EFB7815A-5E93-4F17-A98D-A50F9246350B}" srcOrd="0" destOrd="0" presId="urn:microsoft.com/office/officeart/2005/8/layout/default"/>
    <dgm:cxn modelId="{3D55A238-004B-42E8-BBDB-52886F5DBE11}" srcId="{E598AA8F-476C-427A-B0FA-802EF7C97B51}" destId="{FFA7EC37-3EF2-4FC3-AB09-D3F5D878165E}" srcOrd="5" destOrd="0" parTransId="{FC3AC4E7-C424-482F-BD53-BD843C393C10}" sibTransId="{88FA5AC6-118E-41FD-A0DD-DA939CE39A6A}"/>
    <dgm:cxn modelId="{3291029A-492E-4A6E-B42E-D6DD37660C42}" srcId="{E598AA8F-476C-427A-B0FA-802EF7C97B51}" destId="{3C4C9C3F-194E-484B-BA97-D27B88820D15}" srcOrd="14" destOrd="0" parTransId="{D3F50EFE-31B1-4EF8-85B7-FBCDF2659B3C}" sibTransId="{CE6B0F1B-B566-431C-AD38-1DA3F1830A86}"/>
    <dgm:cxn modelId="{913F3C41-EF13-49B8-AA91-17950EE44DA9}" type="presOf" srcId="{C0351011-C930-48BC-9B8D-F856C1A9BBC9}" destId="{B9AB9820-7E2A-4F35-8745-9F0006208D06}" srcOrd="0" destOrd="0" presId="urn:microsoft.com/office/officeart/2005/8/layout/default"/>
    <dgm:cxn modelId="{4DEFBBDD-41DE-4E84-858B-2F956E265828}" type="presOf" srcId="{95BC64D8-0C40-40D8-B858-796F4324E17C}" destId="{E2797B9E-C130-4711-9BB9-C10A8F4FED22}" srcOrd="0" destOrd="0" presId="urn:microsoft.com/office/officeart/2005/8/layout/default"/>
    <dgm:cxn modelId="{C389C857-8B49-4313-B715-68E1BFAD6719}" srcId="{E598AA8F-476C-427A-B0FA-802EF7C97B51}" destId="{3BEF50EF-AB85-43AA-86BB-DE4F8C17AED0}" srcOrd="7" destOrd="0" parTransId="{1145A9E5-9765-42A6-9C43-A86FC4047BF2}" sibTransId="{C2EC4AB8-8271-4AB6-B627-8B4826156FA0}"/>
    <dgm:cxn modelId="{ED842278-B479-4AA2-B695-B874F9A4AD27}" type="presOf" srcId="{E598AA8F-476C-427A-B0FA-802EF7C97B51}" destId="{319BA1F5-201D-45E0-8E30-1DDD8E284DE6}" srcOrd="0" destOrd="0" presId="urn:microsoft.com/office/officeart/2005/8/layout/default"/>
    <dgm:cxn modelId="{7A2535E0-75B9-4D0B-9403-071E4EEAE05B}" srcId="{E598AA8F-476C-427A-B0FA-802EF7C97B51}" destId="{DDF9BBED-41F8-477C-8C63-27E4F380736D}" srcOrd="3" destOrd="0" parTransId="{94CA7D45-5483-489D-B3F0-071CC96654F1}" sibTransId="{83607964-AF3B-4BD3-B45E-CBF4B8D0A272}"/>
    <dgm:cxn modelId="{DFA8A133-89F7-4C04-8BAD-D7237A331B17}" srcId="{E598AA8F-476C-427A-B0FA-802EF7C97B51}" destId="{9937568E-74DF-47CE-B35E-AB856B24234C}" srcOrd="11" destOrd="0" parTransId="{1F92CEF4-487B-4542-A8A0-642FC87BE85C}" sibTransId="{EB929D46-02E5-4389-8F9F-FAD29AF24BBB}"/>
    <dgm:cxn modelId="{5D5D72B9-BC21-4297-9CE0-177BCA0D8D0B}" type="presOf" srcId="{B7521040-240F-402E-9997-CA12F42F937E}" destId="{15EB02A0-28FD-4236-8D0F-B95EC9C0666F}" srcOrd="0" destOrd="0" presId="urn:microsoft.com/office/officeart/2005/8/layout/default"/>
    <dgm:cxn modelId="{54C6FAE1-D87C-4765-92A3-F3C0513CADF9}" type="presOf" srcId="{CCA9F25A-E0EF-454A-800E-CFF3F96F7EBB}" destId="{CCE57E31-3306-490B-8648-9837C8E340CC}" srcOrd="0" destOrd="0" presId="urn:microsoft.com/office/officeart/2005/8/layout/default"/>
    <dgm:cxn modelId="{90755027-58A6-4C1B-8A2F-F49FC7052D87}" type="presOf" srcId="{1B2789D2-2500-42D8-B281-2564886BAC41}" destId="{572975EA-392F-4E1F-A036-C6516B5724E0}" srcOrd="0" destOrd="0" presId="urn:microsoft.com/office/officeart/2005/8/layout/default"/>
    <dgm:cxn modelId="{CA6183DF-7A39-4D11-9FF4-E4E6C3F4A5F6}" srcId="{E598AA8F-476C-427A-B0FA-802EF7C97B51}" destId="{C0351011-C930-48BC-9B8D-F856C1A9BBC9}" srcOrd="8" destOrd="0" parTransId="{906B13D8-1A2D-48C9-83A8-B561C9A429E2}" sibTransId="{3B8121C0-E7CD-4A34-A0D6-3E162B75D193}"/>
    <dgm:cxn modelId="{2B4CF805-3393-4B8B-B328-73E7B185A19A}" type="presOf" srcId="{3C4C9C3F-194E-484B-BA97-D27B88820D15}" destId="{4155EE9B-BC6D-4173-BA2B-CFD14262B5E8}" srcOrd="0" destOrd="0" presId="urn:microsoft.com/office/officeart/2005/8/layout/default"/>
    <dgm:cxn modelId="{D187FCFD-A4B6-4E1F-9C82-6A8638F3BDDA}" srcId="{E598AA8F-476C-427A-B0FA-802EF7C97B51}" destId="{4C60D34B-32A5-4055-BBA2-B70AC9B74E1C}" srcOrd="13" destOrd="0" parTransId="{F75147F9-0784-444C-8FAE-81CBE7196DBA}" sibTransId="{98237933-AFE8-4FD5-B95E-208E2DC6A8EA}"/>
    <dgm:cxn modelId="{F08806E9-3820-44AA-B8B8-A07737A577EC}" type="presOf" srcId="{91E8C5B9-73F1-4F8F-8CB8-6DAC7E0D61B9}" destId="{4C51CE1F-5064-472E-B6E9-1C8D79AF2E3E}" srcOrd="0" destOrd="0" presId="urn:microsoft.com/office/officeart/2005/8/layout/default"/>
    <dgm:cxn modelId="{8E14FD75-7FC7-455D-B863-02692457E6FB}" srcId="{E598AA8F-476C-427A-B0FA-802EF7C97B51}" destId="{454855A8-D0FE-4DA2-AD9A-4B653E0ACD7E}" srcOrd="12" destOrd="0" parTransId="{3F3A90E6-D7C7-4EF5-A0C1-D88F260F3F16}" sibTransId="{C48AC9AC-81F7-4AD8-B07C-34141A2B2AF9}"/>
    <dgm:cxn modelId="{7B9844C1-190E-43B8-BFA6-A964F49A5CBF}" srcId="{E598AA8F-476C-427A-B0FA-802EF7C97B51}" destId="{95BC64D8-0C40-40D8-B858-796F4324E17C}" srcOrd="0" destOrd="0" parTransId="{90922AFA-6206-4E61-8BDD-2CD07E87C200}" sibTransId="{3F4EBD1C-8C58-4E3B-A368-4DFF2FB25FED}"/>
    <dgm:cxn modelId="{44059277-F78B-46CC-A3C7-4188979B9FAB}" type="presOf" srcId="{9EA66B41-314C-44FA-AC5B-DE69F7A041E8}" destId="{69A8C159-1159-4BB6-A51A-637222CA4533}" srcOrd="0" destOrd="0" presId="urn:microsoft.com/office/officeart/2005/8/layout/default"/>
    <dgm:cxn modelId="{BEC06AEE-6480-4943-B376-65F8656EE800}" type="presOf" srcId="{DDF9BBED-41F8-477C-8C63-27E4F380736D}" destId="{B9C14451-1717-4D85-92B1-9682C48AEA90}" srcOrd="0" destOrd="0" presId="urn:microsoft.com/office/officeart/2005/8/layout/default"/>
    <dgm:cxn modelId="{A78197B6-E8D1-42B2-BE77-3AB24165E995}" type="presOf" srcId="{4C60D34B-32A5-4055-BBA2-B70AC9B74E1C}" destId="{09C124F4-E6A7-484C-B8FA-C6B717E595ED}" srcOrd="0" destOrd="0" presId="urn:microsoft.com/office/officeart/2005/8/layout/default"/>
    <dgm:cxn modelId="{729D2A79-8531-4CEA-B982-6B9784891513}" srcId="{E598AA8F-476C-427A-B0FA-802EF7C97B51}" destId="{91E8C5B9-73F1-4F8F-8CB8-6DAC7E0D61B9}" srcOrd="2" destOrd="0" parTransId="{A05EA856-67F2-4CC4-8A42-A5EAA35CC171}" sibTransId="{3054CE50-8CF3-42DE-AAC2-A2A05D7197FE}"/>
    <dgm:cxn modelId="{9C693899-8D87-4F22-A07F-00ED26E6C6FD}" type="presOf" srcId="{9937568E-74DF-47CE-B35E-AB856B24234C}" destId="{CED8107F-CBF2-4283-8873-597E685A4F35}" srcOrd="0" destOrd="0" presId="urn:microsoft.com/office/officeart/2005/8/layout/default"/>
    <dgm:cxn modelId="{58EA9429-196E-4416-9742-859B7CD1C841}" srcId="{E598AA8F-476C-427A-B0FA-802EF7C97B51}" destId="{65E605E4-D79E-4477-9823-71B4B0FBB90F}" srcOrd="1" destOrd="0" parTransId="{6864AA2E-549E-430C-A8B0-87FEC2107B18}" sibTransId="{AC4AFDF5-671C-4701-A928-9755FD59C1F3}"/>
    <dgm:cxn modelId="{AE7E8ADA-0137-445B-BC9C-13BC1BAABBD0}" type="presParOf" srcId="{319BA1F5-201D-45E0-8E30-1DDD8E284DE6}" destId="{E2797B9E-C130-4711-9BB9-C10A8F4FED22}" srcOrd="0" destOrd="0" presId="urn:microsoft.com/office/officeart/2005/8/layout/default"/>
    <dgm:cxn modelId="{63144AB5-0426-4C93-B75C-37DF22F59266}" type="presParOf" srcId="{319BA1F5-201D-45E0-8E30-1DDD8E284DE6}" destId="{D958FE01-8A1F-4507-BC39-9BE4CD831746}" srcOrd="1" destOrd="0" presId="urn:microsoft.com/office/officeart/2005/8/layout/default"/>
    <dgm:cxn modelId="{5FAA28BB-37D7-486A-BF9E-C28AADDD1EFC}" type="presParOf" srcId="{319BA1F5-201D-45E0-8E30-1DDD8E284DE6}" destId="{7EAAC328-3910-48E4-ADA4-4D947003ADD8}" srcOrd="2" destOrd="0" presId="urn:microsoft.com/office/officeart/2005/8/layout/default"/>
    <dgm:cxn modelId="{0D20DBFA-A99E-4E4D-BCF8-14551BCB2447}" type="presParOf" srcId="{319BA1F5-201D-45E0-8E30-1DDD8E284DE6}" destId="{4940F177-D75E-4446-A098-4EC9FC7D7193}" srcOrd="3" destOrd="0" presId="urn:microsoft.com/office/officeart/2005/8/layout/default"/>
    <dgm:cxn modelId="{E31242E7-63B0-4A68-B814-6C6B66409E07}" type="presParOf" srcId="{319BA1F5-201D-45E0-8E30-1DDD8E284DE6}" destId="{4C51CE1F-5064-472E-B6E9-1C8D79AF2E3E}" srcOrd="4" destOrd="0" presId="urn:microsoft.com/office/officeart/2005/8/layout/default"/>
    <dgm:cxn modelId="{31974057-C60A-4F40-B47B-7AA743FD628D}" type="presParOf" srcId="{319BA1F5-201D-45E0-8E30-1DDD8E284DE6}" destId="{17AC2DF2-2C9A-4401-AC3E-2414A550D5A5}" srcOrd="5" destOrd="0" presId="urn:microsoft.com/office/officeart/2005/8/layout/default"/>
    <dgm:cxn modelId="{521119BC-EFA5-43E7-A9D1-05D9B19D30DA}" type="presParOf" srcId="{319BA1F5-201D-45E0-8E30-1DDD8E284DE6}" destId="{B9C14451-1717-4D85-92B1-9682C48AEA90}" srcOrd="6" destOrd="0" presId="urn:microsoft.com/office/officeart/2005/8/layout/default"/>
    <dgm:cxn modelId="{E0E7BE0E-F152-4958-8562-D6F03E2DB9F4}" type="presParOf" srcId="{319BA1F5-201D-45E0-8E30-1DDD8E284DE6}" destId="{D113A365-0C53-4B1C-AA2E-62645CB38F6E}" srcOrd="7" destOrd="0" presId="urn:microsoft.com/office/officeart/2005/8/layout/default"/>
    <dgm:cxn modelId="{6E220F1C-09F1-4979-BA7F-B7D69D88D5F3}" type="presParOf" srcId="{319BA1F5-201D-45E0-8E30-1DDD8E284DE6}" destId="{15EB02A0-28FD-4236-8D0F-B95EC9C0666F}" srcOrd="8" destOrd="0" presId="urn:microsoft.com/office/officeart/2005/8/layout/default"/>
    <dgm:cxn modelId="{C44A5127-65E7-4B22-A5BF-67B33E1FB7EE}" type="presParOf" srcId="{319BA1F5-201D-45E0-8E30-1DDD8E284DE6}" destId="{A4C9240E-E078-4986-A5F3-C305E91A50BA}" srcOrd="9" destOrd="0" presId="urn:microsoft.com/office/officeart/2005/8/layout/default"/>
    <dgm:cxn modelId="{A0EB3044-22B7-4727-9C1B-69CF53D0E68E}" type="presParOf" srcId="{319BA1F5-201D-45E0-8E30-1DDD8E284DE6}" destId="{E984AF31-0B18-4BCC-A4A6-2AE1572BF20C}" srcOrd="10" destOrd="0" presId="urn:microsoft.com/office/officeart/2005/8/layout/default"/>
    <dgm:cxn modelId="{693397FD-2E91-4FD6-81FA-2A1FD9D2694F}" type="presParOf" srcId="{319BA1F5-201D-45E0-8E30-1DDD8E284DE6}" destId="{D6C530F0-F492-4DBF-8193-87909F6170DD}" srcOrd="11" destOrd="0" presId="urn:microsoft.com/office/officeart/2005/8/layout/default"/>
    <dgm:cxn modelId="{8742A1AD-C295-4771-9190-834CF39CD558}" type="presParOf" srcId="{319BA1F5-201D-45E0-8E30-1DDD8E284DE6}" destId="{CCE57E31-3306-490B-8648-9837C8E340CC}" srcOrd="12" destOrd="0" presId="urn:microsoft.com/office/officeart/2005/8/layout/default"/>
    <dgm:cxn modelId="{9439E3AD-3791-44EE-87AE-99DF98DC6809}" type="presParOf" srcId="{319BA1F5-201D-45E0-8E30-1DDD8E284DE6}" destId="{378E19F7-6E96-4D1A-AB48-FE0509251E19}" srcOrd="13" destOrd="0" presId="urn:microsoft.com/office/officeart/2005/8/layout/default"/>
    <dgm:cxn modelId="{D29AD5A4-2070-4925-AE36-EBAB80562E18}" type="presParOf" srcId="{319BA1F5-201D-45E0-8E30-1DDD8E284DE6}" destId="{EFB7815A-5E93-4F17-A98D-A50F9246350B}" srcOrd="14" destOrd="0" presId="urn:microsoft.com/office/officeart/2005/8/layout/default"/>
    <dgm:cxn modelId="{381E8D00-AA65-442C-A6E7-09F804A52447}" type="presParOf" srcId="{319BA1F5-201D-45E0-8E30-1DDD8E284DE6}" destId="{E87BD17E-C65D-40BF-BB4D-D98B7E385910}" srcOrd="15" destOrd="0" presId="urn:microsoft.com/office/officeart/2005/8/layout/default"/>
    <dgm:cxn modelId="{D1990ACB-E461-44D1-9150-BCC1662CC88E}" type="presParOf" srcId="{319BA1F5-201D-45E0-8E30-1DDD8E284DE6}" destId="{B9AB9820-7E2A-4F35-8745-9F0006208D06}" srcOrd="16" destOrd="0" presId="urn:microsoft.com/office/officeart/2005/8/layout/default"/>
    <dgm:cxn modelId="{75CBD1D0-3398-45BF-8169-D44194D4479A}" type="presParOf" srcId="{319BA1F5-201D-45E0-8E30-1DDD8E284DE6}" destId="{FD60B809-5EE9-466D-836E-0C99298A2823}" srcOrd="17" destOrd="0" presId="urn:microsoft.com/office/officeart/2005/8/layout/default"/>
    <dgm:cxn modelId="{38947EDA-D38D-4ADA-8C50-4F8652804620}" type="presParOf" srcId="{319BA1F5-201D-45E0-8E30-1DDD8E284DE6}" destId="{572975EA-392F-4E1F-A036-C6516B5724E0}" srcOrd="18" destOrd="0" presId="urn:microsoft.com/office/officeart/2005/8/layout/default"/>
    <dgm:cxn modelId="{15827121-7144-4882-A877-C1DEEBAC0D03}" type="presParOf" srcId="{319BA1F5-201D-45E0-8E30-1DDD8E284DE6}" destId="{09B7AB57-913C-4E77-A50F-7A6FD83422BF}" srcOrd="19" destOrd="0" presId="urn:microsoft.com/office/officeart/2005/8/layout/default"/>
    <dgm:cxn modelId="{D13819C2-3373-49C5-BAA4-289CF261350A}" type="presParOf" srcId="{319BA1F5-201D-45E0-8E30-1DDD8E284DE6}" destId="{69A8C159-1159-4BB6-A51A-637222CA4533}" srcOrd="20" destOrd="0" presId="urn:microsoft.com/office/officeart/2005/8/layout/default"/>
    <dgm:cxn modelId="{F458BBE3-0D9E-4A70-8EBF-BB7DE96350E7}" type="presParOf" srcId="{319BA1F5-201D-45E0-8E30-1DDD8E284DE6}" destId="{5D452D50-0996-4B4F-B981-3E4653B6610C}" srcOrd="21" destOrd="0" presId="urn:microsoft.com/office/officeart/2005/8/layout/default"/>
    <dgm:cxn modelId="{FCDB7098-CAF6-471E-B645-DA98D2F0A3EB}" type="presParOf" srcId="{319BA1F5-201D-45E0-8E30-1DDD8E284DE6}" destId="{CED8107F-CBF2-4283-8873-597E685A4F35}" srcOrd="22" destOrd="0" presId="urn:microsoft.com/office/officeart/2005/8/layout/default"/>
    <dgm:cxn modelId="{12B536BE-7DD0-430F-BBD7-901783B45241}" type="presParOf" srcId="{319BA1F5-201D-45E0-8E30-1DDD8E284DE6}" destId="{40C7327D-13ED-49D8-B54A-1E7BBDF83CF4}" srcOrd="23" destOrd="0" presId="urn:microsoft.com/office/officeart/2005/8/layout/default"/>
    <dgm:cxn modelId="{67FC0062-CFAD-44B1-BBA1-DF17ABA32595}" type="presParOf" srcId="{319BA1F5-201D-45E0-8E30-1DDD8E284DE6}" destId="{F1B42470-7C10-4E06-A40A-FFDFF2ED0C6B}" srcOrd="24" destOrd="0" presId="urn:microsoft.com/office/officeart/2005/8/layout/default"/>
    <dgm:cxn modelId="{43492045-475A-415E-8948-68AAF1B88DC1}" type="presParOf" srcId="{319BA1F5-201D-45E0-8E30-1DDD8E284DE6}" destId="{0900E2B7-0C34-4BAD-8783-73F666E41289}" srcOrd="25" destOrd="0" presId="urn:microsoft.com/office/officeart/2005/8/layout/default"/>
    <dgm:cxn modelId="{81964288-26C8-4944-94B8-B3945D2069A7}" type="presParOf" srcId="{319BA1F5-201D-45E0-8E30-1DDD8E284DE6}" destId="{09C124F4-E6A7-484C-B8FA-C6B717E595ED}" srcOrd="26" destOrd="0" presId="urn:microsoft.com/office/officeart/2005/8/layout/default"/>
    <dgm:cxn modelId="{A054D2B4-FA2F-4965-8F3B-84ABAB110E2C}" type="presParOf" srcId="{319BA1F5-201D-45E0-8E30-1DDD8E284DE6}" destId="{E7B43A26-63C0-4D50-B2DB-CBB09A322AB4}" srcOrd="27" destOrd="0" presId="urn:microsoft.com/office/officeart/2005/8/layout/default"/>
    <dgm:cxn modelId="{D9BDA25C-A760-413F-80E1-BEB025916DB0}" type="presParOf" srcId="{319BA1F5-201D-45E0-8E30-1DDD8E284DE6}" destId="{4155EE9B-BC6D-4173-BA2B-CFD14262B5E8}"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98AA8F-476C-427A-B0FA-802EF7C97B5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B661E4D-A441-4486-9A0B-C926F3FED8AB}">
      <dgm:prSet/>
      <dgm:spPr/>
      <dgm:t>
        <a:bodyPr/>
        <a:lstStyle/>
        <a:p>
          <a:r>
            <a:rPr lang="tr-TR" b="1" i="0" u="none" dirty="0" err="1" smtClean="0"/>
            <a:t>Infrastructure</a:t>
          </a:r>
          <a:r>
            <a:rPr lang="tr-TR" b="1" i="0" u="none" dirty="0" smtClean="0"/>
            <a:t> </a:t>
          </a:r>
          <a:r>
            <a:rPr lang="tr-TR" b="1" i="0" u="none" dirty="0" err="1" smtClean="0"/>
            <a:t>failure</a:t>
          </a:r>
          <a:endParaRPr lang="tr-TR" dirty="0"/>
        </a:p>
      </dgm:t>
    </dgm:pt>
    <dgm:pt modelId="{614D3413-5997-444D-863A-4886FF8295A0}" type="parTrans" cxnId="{B67F0C2E-430A-4042-824C-9000641DCA5F}">
      <dgm:prSet/>
      <dgm:spPr/>
      <dgm:t>
        <a:bodyPr/>
        <a:lstStyle/>
        <a:p>
          <a:endParaRPr lang="en-US"/>
        </a:p>
      </dgm:t>
    </dgm:pt>
    <dgm:pt modelId="{0610CFF3-07D7-4150-83BF-B078A423D6ED}" type="sibTrans" cxnId="{B67F0C2E-430A-4042-824C-9000641DCA5F}">
      <dgm:prSet/>
      <dgm:spPr/>
      <dgm:t>
        <a:bodyPr/>
        <a:lstStyle/>
        <a:p>
          <a:endParaRPr lang="en-US"/>
        </a:p>
      </dgm:t>
    </dgm:pt>
    <dgm:pt modelId="{695E4935-4E6C-4A99-BDA0-0EF7057852E0}">
      <dgm:prSet/>
      <dgm:spPr/>
      <dgm:t>
        <a:bodyPr/>
        <a:lstStyle/>
        <a:p>
          <a:r>
            <a:rPr lang="tr-TR" b="1" i="0" u="none" dirty="0" smtClean="0"/>
            <a:t>Software </a:t>
          </a:r>
          <a:r>
            <a:rPr lang="tr-TR" b="1" i="0" u="none" dirty="0" err="1" smtClean="0"/>
            <a:t>failures</a:t>
          </a:r>
          <a:endParaRPr lang="tr-TR" dirty="0"/>
        </a:p>
      </dgm:t>
    </dgm:pt>
    <dgm:pt modelId="{A99128D8-81D2-4F99-A29A-E03D8ADAD4FE}" type="parTrans" cxnId="{ACB868B7-E7FD-437B-921A-643A0323E38A}">
      <dgm:prSet/>
      <dgm:spPr/>
      <dgm:t>
        <a:bodyPr/>
        <a:lstStyle/>
        <a:p>
          <a:endParaRPr lang="en-US"/>
        </a:p>
      </dgm:t>
    </dgm:pt>
    <dgm:pt modelId="{2668A8D7-C961-4497-8FFA-1406DA033D3E}" type="sibTrans" cxnId="{ACB868B7-E7FD-437B-921A-643A0323E38A}">
      <dgm:prSet/>
      <dgm:spPr/>
      <dgm:t>
        <a:bodyPr/>
        <a:lstStyle/>
        <a:p>
          <a:endParaRPr lang="en-US"/>
        </a:p>
      </dgm:t>
    </dgm:pt>
    <dgm:pt modelId="{C9A551DA-81C6-4282-9ED9-0E415E5DDF29}">
      <dgm:prSet/>
      <dgm:spPr/>
      <dgm:t>
        <a:bodyPr/>
        <a:lstStyle/>
        <a:p>
          <a:r>
            <a:rPr lang="tr-TR" b="1" i="0" u="none" dirty="0" smtClean="0"/>
            <a:t>Natural </a:t>
          </a:r>
          <a:r>
            <a:rPr lang="tr-TR" b="1" i="0" u="none" dirty="0" err="1" smtClean="0"/>
            <a:t>disasters</a:t>
          </a:r>
          <a:endParaRPr lang="tr-TR" dirty="0"/>
        </a:p>
      </dgm:t>
    </dgm:pt>
    <dgm:pt modelId="{F956E9AE-419E-442F-B183-FE1329499F25}" type="parTrans" cxnId="{ADD20D7E-151A-45A1-ACCC-68DB4879A1A0}">
      <dgm:prSet/>
      <dgm:spPr/>
      <dgm:t>
        <a:bodyPr/>
        <a:lstStyle/>
        <a:p>
          <a:endParaRPr lang="en-US"/>
        </a:p>
      </dgm:t>
    </dgm:pt>
    <dgm:pt modelId="{7D92E641-510B-4CC2-806C-827D6C9B2C48}" type="sibTrans" cxnId="{ADD20D7E-151A-45A1-ACCC-68DB4879A1A0}">
      <dgm:prSet/>
      <dgm:spPr/>
      <dgm:t>
        <a:bodyPr/>
        <a:lstStyle/>
        <a:p>
          <a:endParaRPr lang="en-US"/>
        </a:p>
      </dgm:t>
    </dgm:pt>
    <dgm:pt modelId="{86BC5584-45BC-4DEF-931E-A37B279FE68B}">
      <dgm:prSet/>
      <dgm:spPr/>
      <dgm:t>
        <a:bodyPr/>
        <a:lstStyle/>
        <a:p>
          <a:r>
            <a:rPr lang="tr-TR" b="1" i="0" u="none" dirty="0" err="1" smtClean="0"/>
            <a:t>Supplier</a:t>
          </a:r>
          <a:r>
            <a:rPr lang="tr-TR" b="1" i="0" u="none" dirty="0" smtClean="0"/>
            <a:t> </a:t>
          </a:r>
          <a:r>
            <a:rPr lang="tr-TR" b="1" i="0" u="none" dirty="0" err="1" smtClean="0"/>
            <a:t>related</a:t>
          </a:r>
          <a:endParaRPr lang="tr-TR" dirty="0"/>
        </a:p>
      </dgm:t>
    </dgm:pt>
    <dgm:pt modelId="{E2F09EFD-0696-4D8B-82C1-8019AF459D99}" type="parTrans" cxnId="{BB720750-011E-4F5C-B7B9-36F9CB30C03C}">
      <dgm:prSet/>
      <dgm:spPr/>
      <dgm:t>
        <a:bodyPr/>
        <a:lstStyle/>
        <a:p>
          <a:endParaRPr lang="en-US"/>
        </a:p>
      </dgm:t>
    </dgm:pt>
    <dgm:pt modelId="{9622575A-EB81-4FD3-BC9F-9B39089487CA}" type="sibTrans" cxnId="{BB720750-011E-4F5C-B7B9-36F9CB30C03C}">
      <dgm:prSet/>
      <dgm:spPr/>
      <dgm:t>
        <a:bodyPr/>
        <a:lstStyle/>
        <a:p>
          <a:endParaRPr lang="en-US"/>
        </a:p>
      </dgm:t>
    </dgm:pt>
    <dgm:pt modelId="{1D34B74A-CE82-4B5F-BB25-9BC8CD4282CC}">
      <dgm:prSet/>
      <dgm:spPr/>
      <dgm:t>
        <a:bodyPr/>
        <a:lstStyle/>
        <a:p>
          <a:r>
            <a:rPr lang="tr-TR" b="1" i="0" u="none" dirty="0" err="1" smtClean="0"/>
            <a:t>Cloud</a:t>
          </a:r>
          <a:r>
            <a:rPr lang="tr-TR" b="1" i="0" u="none" dirty="0" smtClean="0"/>
            <a:t> </a:t>
          </a:r>
          <a:r>
            <a:rPr lang="tr-TR" b="1" i="0" u="none" dirty="0" err="1" smtClean="0"/>
            <a:t>related</a:t>
          </a:r>
          <a:endParaRPr lang="tr-TR" dirty="0"/>
        </a:p>
      </dgm:t>
    </dgm:pt>
    <dgm:pt modelId="{CB7C54FD-1C1C-4AE4-AD45-2AE87270E477}" type="parTrans" cxnId="{C73CA80B-D10E-426B-8CCF-F42688BBDCD8}">
      <dgm:prSet/>
      <dgm:spPr/>
      <dgm:t>
        <a:bodyPr/>
        <a:lstStyle/>
        <a:p>
          <a:endParaRPr lang="en-US"/>
        </a:p>
      </dgm:t>
    </dgm:pt>
    <dgm:pt modelId="{488DE22E-0A9D-4477-9802-A0839936D98C}" type="sibTrans" cxnId="{C73CA80B-D10E-426B-8CCF-F42688BBDCD8}">
      <dgm:prSet/>
      <dgm:spPr/>
      <dgm:t>
        <a:bodyPr/>
        <a:lstStyle/>
        <a:p>
          <a:endParaRPr lang="en-US"/>
        </a:p>
      </dgm:t>
    </dgm:pt>
    <dgm:pt modelId="{F44F9D08-2123-4738-9E2B-CDC2B47FA9F6}">
      <dgm:prSet/>
      <dgm:spPr/>
      <dgm:t>
        <a:bodyPr/>
        <a:lstStyle/>
        <a:p>
          <a:r>
            <a:rPr lang="tr-TR" b="1" i="0" u="none" dirty="0" err="1" smtClean="0"/>
            <a:t>Cyber</a:t>
          </a:r>
          <a:r>
            <a:rPr lang="tr-TR" b="1" i="0" u="none" dirty="0" smtClean="0"/>
            <a:t> </a:t>
          </a:r>
          <a:r>
            <a:rPr lang="tr-TR" b="1" i="0" u="none" dirty="0" err="1" smtClean="0"/>
            <a:t>attack</a:t>
          </a:r>
          <a:endParaRPr lang="tr-TR" dirty="0"/>
        </a:p>
      </dgm:t>
    </dgm:pt>
    <dgm:pt modelId="{9B795F5D-8CC0-4570-94A2-5BA81AEF5807}" type="parTrans" cxnId="{486B81D1-CA94-4214-88D7-A240DB3E7A78}">
      <dgm:prSet/>
      <dgm:spPr/>
      <dgm:t>
        <a:bodyPr/>
        <a:lstStyle/>
        <a:p>
          <a:endParaRPr lang="en-US"/>
        </a:p>
      </dgm:t>
    </dgm:pt>
    <dgm:pt modelId="{EF40E25B-3851-47FD-B770-123C2776B50A}" type="sibTrans" cxnId="{486B81D1-CA94-4214-88D7-A240DB3E7A78}">
      <dgm:prSet/>
      <dgm:spPr/>
      <dgm:t>
        <a:bodyPr/>
        <a:lstStyle/>
        <a:p>
          <a:endParaRPr lang="en-US"/>
        </a:p>
      </dgm:t>
    </dgm:pt>
    <dgm:pt modelId="{69B7F0B5-D8A7-4354-9176-EC46943521B0}">
      <dgm:prSet/>
      <dgm:spPr/>
      <dgm:t>
        <a:bodyPr/>
        <a:lstStyle/>
        <a:p>
          <a:r>
            <a:rPr lang="en-US" b="0" i="0" u="none" dirty="0" smtClean="0"/>
            <a:t>Power Failure or Fluctuation</a:t>
          </a:r>
          <a:endParaRPr lang="tr-TR" dirty="0"/>
        </a:p>
      </dgm:t>
    </dgm:pt>
    <dgm:pt modelId="{ABBD3366-CF99-4789-968A-69FC0261288F}" type="parTrans" cxnId="{69BD8EEF-3388-428E-A788-E452DD6A99DC}">
      <dgm:prSet/>
      <dgm:spPr/>
      <dgm:t>
        <a:bodyPr/>
        <a:lstStyle/>
        <a:p>
          <a:endParaRPr lang="en-US"/>
        </a:p>
      </dgm:t>
    </dgm:pt>
    <dgm:pt modelId="{21D39947-3C52-4CB5-8C65-5EBED4BADF19}" type="sibTrans" cxnId="{69BD8EEF-3388-428E-A788-E452DD6A99DC}">
      <dgm:prSet/>
      <dgm:spPr/>
      <dgm:t>
        <a:bodyPr/>
        <a:lstStyle/>
        <a:p>
          <a:endParaRPr lang="en-US"/>
        </a:p>
      </dgm:t>
    </dgm:pt>
    <dgm:pt modelId="{ECA153FD-7113-445C-B8FD-C0180338A81B}">
      <dgm:prSet/>
      <dgm:spPr/>
      <dgm:t>
        <a:bodyPr/>
        <a:lstStyle/>
        <a:p>
          <a:r>
            <a:rPr lang="en-US" b="0" i="0" u="none" dirty="0" smtClean="0"/>
            <a:t>Software malfunction (internally produced software)</a:t>
          </a:r>
          <a:endParaRPr lang="tr-TR" dirty="0"/>
        </a:p>
      </dgm:t>
    </dgm:pt>
    <dgm:pt modelId="{69151686-5225-43CD-887A-4A4DFD275AB6}" type="parTrans" cxnId="{4E447528-D478-42B3-9254-ECB5B94D085D}">
      <dgm:prSet/>
      <dgm:spPr/>
      <dgm:t>
        <a:bodyPr/>
        <a:lstStyle/>
        <a:p>
          <a:endParaRPr lang="en-US"/>
        </a:p>
      </dgm:t>
    </dgm:pt>
    <dgm:pt modelId="{5FCBC354-3176-456A-B4C1-4D6BF4C40AC9}" type="sibTrans" cxnId="{4E447528-D478-42B3-9254-ECB5B94D085D}">
      <dgm:prSet/>
      <dgm:spPr/>
      <dgm:t>
        <a:bodyPr/>
        <a:lstStyle/>
        <a:p>
          <a:endParaRPr lang="en-US"/>
        </a:p>
      </dgm:t>
    </dgm:pt>
    <dgm:pt modelId="{07C44697-C18B-4BD8-80B5-A022C922D95E}">
      <dgm:prSet/>
      <dgm:spPr/>
      <dgm:t>
        <a:bodyPr/>
        <a:lstStyle/>
        <a:p>
          <a:r>
            <a:rPr lang="en-US" b="0" i="0" u="none" dirty="0" smtClean="0"/>
            <a:t>Software malfunction (externally acquired software)</a:t>
          </a:r>
          <a:endParaRPr lang="en-US" dirty="0"/>
        </a:p>
      </dgm:t>
    </dgm:pt>
    <dgm:pt modelId="{AB940B30-0F4E-4ECD-A5AA-AAAC22E2027D}" type="parTrans" cxnId="{66BCE150-40F8-4709-9974-0D3C365707A5}">
      <dgm:prSet/>
      <dgm:spPr/>
      <dgm:t>
        <a:bodyPr/>
        <a:lstStyle/>
        <a:p>
          <a:endParaRPr lang="en-US"/>
        </a:p>
      </dgm:t>
    </dgm:pt>
    <dgm:pt modelId="{232DE4B4-D347-4E46-87F2-17E4EF654201}" type="sibTrans" cxnId="{66BCE150-40F8-4709-9974-0D3C365707A5}">
      <dgm:prSet/>
      <dgm:spPr/>
      <dgm:t>
        <a:bodyPr/>
        <a:lstStyle/>
        <a:p>
          <a:endParaRPr lang="en-US"/>
        </a:p>
      </dgm:t>
    </dgm:pt>
    <dgm:pt modelId="{1EFF23A9-8C83-4338-B521-722158D9A658}">
      <dgm:prSet/>
      <dgm:spPr/>
      <dgm:t>
        <a:bodyPr/>
        <a:lstStyle/>
        <a:p>
          <a:r>
            <a:rPr lang="tr-TR" b="1" i="0" u="none" dirty="0" err="1" smtClean="0"/>
            <a:t>Storm</a:t>
          </a:r>
          <a:r>
            <a:rPr lang="tr-TR" b="1" i="0" u="none" dirty="0" smtClean="0"/>
            <a:t>, </a:t>
          </a:r>
          <a:r>
            <a:rPr lang="tr-TR" b="1" i="0" u="none" dirty="0" err="1" smtClean="0"/>
            <a:t>hurricane</a:t>
          </a:r>
          <a:r>
            <a:rPr lang="tr-TR" b="1" i="0" u="none" dirty="0" smtClean="0"/>
            <a:t>, tornado, </a:t>
          </a:r>
          <a:r>
            <a:rPr lang="tr-TR" b="1" i="0" u="none" dirty="0" err="1" smtClean="0"/>
            <a:t>etc</a:t>
          </a:r>
          <a:endParaRPr lang="tr-TR" dirty="0"/>
        </a:p>
      </dgm:t>
    </dgm:pt>
    <dgm:pt modelId="{B4EFF3D0-F83B-4B14-8371-838226DA1B86}" type="parTrans" cxnId="{BC8EDF95-2321-4D6B-82FC-8DB829704480}">
      <dgm:prSet/>
      <dgm:spPr/>
      <dgm:t>
        <a:bodyPr/>
        <a:lstStyle/>
        <a:p>
          <a:endParaRPr lang="en-US"/>
        </a:p>
      </dgm:t>
    </dgm:pt>
    <dgm:pt modelId="{D3E82B61-0497-4B98-9A3F-26EB6450E535}" type="sibTrans" cxnId="{BC8EDF95-2321-4D6B-82FC-8DB829704480}">
      <dgm:prSet/>
      <dgm:spPr/>
      <dgm:t>
        <a:bodyPr/>
        <a:lstStyle/>
        <a:p>
          <a:endParaRPr lang="en-US"/>
        </a:p>
      </dgm:t>
    </dgm:pt>
    <dgm:pt modelId="{B5720107-4E12-40F7-9576-FA68E9B837B3}">
      <dgm:prSet/>
      <dgm:spPr/>
      <dgm:t>
        <a:bodyPr/>
        <a:lstStyle/>
        <a:p>
          <a:r>
            <a:rPr lang="en-US" b="1" i="0" u="none" dirty="0" smtClean="0"/>
            <a:t>Winter conditions (snow, blizzard, sleet, etc.)</a:t>
          </a:r>
          <a:endParaRPr lang="en-US" dirty="0"/>
        </a:p>
      </dgm:t>
    </dgm:pt>
    <dgm:pt modelId="{2DD04452-6491-417C-8A3D-953FAA22EF0E}" type="parTrans" cxnId="{ED59439B-66BA-4059-9EA0-BF81774C2430}">
      <dgm:prSet/>
      <dgm:spPr/>
      <dgm:t>
        <a:bodyPr/>
        <a:lstStyle/>
        <a:p>
          <a:endParaRPr lang="en-US"/>
        </a:p>
      </dgm:t>
    </dgm:pt>
    <dgm:pt modelId="{2BF27220-8AA7-4A1A-9F9A-8FC400A4837B}" type="sibTrans" cxnId="{ED59439B-66BA-4059-9EA0-BF81774C2430}">
      <dgm:prSet/>
      <dgm:spPr/>
      <dgm:t>
        <a:bodyPr/>
        <a:lstStyle/>
        <a:p>
          <a:endParaRPr lang="en-US"/>
        </a:p>
      </dgm:t>
    </dgm:pt>
    <dgm:pt modelId="{96D7D1A1-654E-4429-BD1D-D03C59C55A45}">
      <dgm:prSet/>
      <dgm:spPr/>
      <dgm:t>
        <a:bodyPr/>
        <a:lstStyle/>
        <a:p>
          <a:r>
            <a:rPr lang="tr-TR" b="1" i="0" u="none" dirty="0" err="1" smtClean="0"/>
            <a:t>Failure</a:t>
          </a:r>
          <a:r>
            <a:rPr lang="tr-TR" b="1" i="0" u="none" dirty="0" smtClean="0"/>
            <a:t> </a:t>
          </a:r>
          <a:r>
            <a:rPr lang="tr-TR" b="1" i="0" u="none" dirty="0" err="1" smtClean="0"/>
            <a:t>to</a:t>
          </a:r>
          <a:r>
            <a:rPr lang="tr-TR" b="1" i="0" u="none" dirty="0" smtClean="0"/>
            <a:t> </a:t>
          </a:r>
          <a:r>
            <a:rPr lang="tr-TR" b="1" i="0" u="none" dirty="0" err="1" smtClean="0"/>
            <a:t>isolate</a:t>
          </a:r>
          <a:r>
            <a:rPr lang="tr-TR" b="1" i="0" u="none" dirty="0" smtClean="0"/>
            <a:t> </a:t>
          </a:r>
          <a:r>
            <a:rPr lang="tr-TR" b="1" i="0" u="none" dirty="0" err="1" smtClean="0"/>
            <a:t>cotenants</a:t>
          </a:r>
          <a:endParaRPr lang="tr-TR" dirty="0"/>
        </a:p>
      </dgm:t>
    </dgm:pt>
    <dgm:pt modelId="{AACFDF30-4BE7-43CD-B915-B5DBC2F3038A}" type="parTrans" cxnId="{0E9C974A-E793-4249-8AC0-AEDE8C17F2D8}">
      <dgm:prSet/>
      <dgm:spPr/>
      <dgm:t>
        <a:bodyPr/>
        <a:lstStyle/>
        <a:p>
          <a:endParaRPr lang="en-US"/>
        </a:p>
      </dgm:t>
    </dgm:pt>
    <dgm:pt modelId="{99D126F1-C758-4B75-B554-A1824BDC9B9D}" type="sibTrans" cxnId="{0E9C974A-E793-4249-8AC0-AEDE8C17F2D8}">
      <dgm:prSet/>
      <dgm:spPr/>
      <dgm:t>
        <a:bodyPr/>
        <a:lstStyle/>
        <a:p>
          <a:endParaRPr lang="en-US"/>
        </a:p>
      </dgm:t>
    </dgm:pt>
    <dgm:pt modelId="{85650439-3425-4CDE-97E3-711F4BD29676}">
      <dgm:prSet/>
      <dgm:spPr/>
      <dgm:t>
        <a:bodyPr/>
        <a:lstStyle/>
        <a:p>
          <a:r>
            <a:rPr lang="tr-TR" b="1" i="0" u="none" dirty="0" err="1" smtClean="0"/>
            <a:t>Supplier</a:t>
          </a:r>
          <a:r>
            <a:rPr lang="tr-TR" b="1" i="0" u="none" dirty="0" smtClean="0"/>
            <a:t>/</a:t>
          </a:r>
          <a:r>
            <a:rPr lang="tr-TR" b="1" i="0" u="none" dirty="0" err="1" smtClean="0"/>
            <a:t>subcontractor</a:t>
          </a:r>
          <a:r>
            <a:rPr lang="tr-TR" b="1" i="0" u="none" dirty="0" smtClean="0"/>
            <a:t> </a:t>
          </a:r>
          <a:r>
            <a:rPr lang="tr-TR" b="1" i="0" u="none" dirty="0" err="1" smtClean="0"/>
            <a:t>non-compliance</a:t>
          </a:r>
          <a:endParaRPr lang="tr-TR" dirty="0"/>
        </a:p>
      </dgm:t>
    </dgm:pt>
    <dgm:pt modelId="{BEF29D9C-B0C3-42B6-8438-590676585028}" type="parTrans" cxnId="{EB8BED93-837C-4D2B-A53A-2305F35D5082}">
      <dgm:prSet/>
      <dgm:spPr/>
      <dgm:t>
        <a:bodyPr/>
        <a:lstStyle/>
        <a:p>
          <a:endParaRPr lang="en-US"/>
        </a:p>
      </dgm:t>
    </dgm:pt>
    <dgm:pt modelId="{4A49BB0C-6BA8-40C0-922A-37EC4A2D6B5D}" type="sibTrans" cxnId="{EB8BED93-837C-4D2B-A53A-2305F35D5082}">
      <dgm:prSet/>
      <dgm:spPr/>
      <dgm:t>
        <a:bodyPr/>
        <a:lstStyle/>
        <a:p>
          <a:endParaRPr lang="en-US"/>
        </a:p>
      </dgm:t>
    </dgm:pt>
    <dgm:pt modelId="{E2F15E6B-4F97-4BEF-B558-F03E28C17F83}">
      <dgm:prSet/>
      <dgm:spPr/>
      <dgm:t>
        <a:bodyPr/>
        <a:lstStyle/>
        <a:p>
          <a:r>
            <a:rPr lang="en-US" b="1" i="0" u="none" dirty="0" smtClean="0"/>
            <a:t>Unclear responsibilities </a:t>
          </a:r>
          <a:endParaRPr lang="tr-TR" dirty="0"/>
        </a:p>
      </dgm:t>
    </dgm:pt>
    <dgm:pt modelId="{12C2E352-F0D0-44A1-B539-FA966E2D8CA6}" type="parTrans" cxnId="{31BAE2AF-DA79-46FC-B30E-13756551EEFE}">
      <dgm:prSet/>
      <dgm:spPr/>
      <dgm:t>
        <a:bodyPr/>
        <a:lstStyle/>
        <a:p>
          <a:endParaRPr lang="en-US"/>
        </a:p>
      </dgm:t>
    </dgm:pt>
    <dgm:pt modelId="{DD471EDA-7884-4CCB-B95C-FEEFD9728C97}" type="sibTrans" cxnId="{31BAE2AF-DA79-46FC-B30E-13756551EEFE}">
      <dgm:prSet/>
      <dgm:spPr/>
      <dgm:t>
        <a:bodyPr/>
        <a:lstStyle/>
        <a:p>
          <a:endParaRPr lang="en-US"/>
        </a:p>
      </dgm:t>
    </dgm:pt>
    <dgm:pt modelId="{8901EFE8-A35B-4577-9199-60229ADB86E6}">
      <dgm:prSet/>
      <dgm:spPr/>
      <dgm:t>
        <a:bodyPr/>
        <a:lstStyle/>
        <a:p>
          <a:r>
            <a:rPr lang="tr-TR" b="1" i="0" u="none" dirty="0" err="1" smtClean="0"/>
            <a:t>Social</a:t>
          </a:r>
          <a:r>
            <a:rPr lang="tr-TR" b="1" i="0" u="none" dirty="0" smtClean="0"/>
            <a:t> </a:t>
          </a:r>
          <a:r>
            <a:rPr lang="tr-TR" b="1" i="0" u="none" dirty="0" err="1" smtClean="0"/>
            <a:t>engineering</a:t>
          </a:r>
          <a:r>
            <a:rPr lang="tr-TR" b="1" i="0" u="none" dirty="0" smtClean="0"/>
            <a:t>,</a:t>
          </a:r>
          <a:endParaRPr lang="tr-TR" dirty="0"/>
        </a:p>
      </dgm:t>
    </dgm:pt>
    <dgm:pt modelId="{5BDE276B-554B-44AA-89FC-5ECA4D8264D9}" type="parTrans" cxnId="{BEAB80BD-3407-4F75-97C0-971BE32EA044}">
      <dgm:prSet/>
      <dgm:spPr/>
      <dgm:t>
        <a:bodyPr/>
        <a:lstStyle/>
        <a:p>
          <a:endParaRPr lang="en-US"/>
        </a:p>
      </dgm:t>
    </dgm:pt>
    <dgm:pt modelId="{9E3BAC6D-16E6-4EBC-8D3F-8EC655FFD326}" type="sibTrans" cxnId="{BEAB80BD-3407-4F75-97C0-971BE32EA044}">
      <dgm:prSet/>
      <dgm:spPr/>
      <dgm:t>
        <a:bodyPr/>
        <a:lstStyle/>
        <a:p>
          <a:endParaRPr lang="en-US"/>
        </a:p>
      </dgm:t>
    </dgm:pt>
    <dgm:pt modelId="{BAF682E5-7969-48AB-B909-D2F7863DA67E}">
      <dgm:prSet/>
      <dgm:spPr/>
      <dgm:t>
        <a:bodyPr/>
        <a:lstStyle/>
        <a:p>
          <a:r>
            <a:rPr lang="en-US" b="0" i="0" u="none" dirty="0" smtClean="0"/>
            <a:t>Phishing</a:t>
          </a:r>
          <a:endParaRPr lang="tr-TR" dirty="0"/>
        </a:p>
      </dgm:t>
    </dgm:pt>
    <dgm:pt modelId="{820AE740-CC93-4D9D-93EB-8C81D74F6080}" type="parTrans" cxnId="{B22FA45A-BFE6-44FB-B0EF-DB9AB6B7A7B4}">
      <dgm:prSet/>
      <dgm:spPr/>
      <dgm:t>
        <a:bodyPr/>
        <a:lstStyle/>
        <a:p>
          <a:endParaRPr lang="en-US"/>
        </a:p>
      </dgm:t>
    </dgm:pt>
    <dgm:pt modelId="{44FCA3D3-A25D-4C06-9465-01EF0DC4DEF5}" type="sibTrans" cxnId="{B22FA45A-BFE6-44FB-B0EF-DB9AB6B7A7B4}">
      <dgm:prSet/>
      <dgm:spPr/>
      <dgm:t>
        <a:bodyPr/>
        <a:lstStyle/>
        <a:p>
          <a:endParaRPr lang="en-US"/>
        </a:p>
      </dgm:t>
    </dgm:pt>
    <dgm:pt modelId="{A1256AD3-22B0-4BD0-B31E-834B97799944}">
      <dgm:prSet/>
      <dgm:spPr/>
      <dgm:t>
        <a:bodyPr/>
        <a:lstStyle/>
        <a:p>
          <a:r>
            <a:rPr lang="en-US" b="0" i="0" u="none" dirty="0" smtClean="0"/>
            <a:t>Denial of Service ((D)DOS) attack</a:t>
          </a:r>
          <a:endParaRPr lang="tr-TR" dirty="0"/>
        </a:p>
      </dgm:t>
    </dgm:pt>
    <dgm:pt modelId="{0DE29D0D-CA9F-4216-8D5D-D82D3755116A}" type="parTrans" cxnId="{9EFD1534-5E6E-43F7-B99C-A8E3401C18E9}">
      <dgm:prSet/>
      <dgm:spPr/>
      <dgm:t>
        <a:bodyPr/>
        <a:lstStyle/>
        <a:p>
          <a:endParaRPr lang="en-US"/>
        </a:p>
      </dgm:t>
    </dgm:pt>
    <dgm:pt modelId="{E4066BF3-3455-4F08-96FB-B4F4F9B3A080}" type="sibTrans" cxnId="{9EFD1534-5E6E-43F7-B99C-A8E3401C18E9}">
      <dgm:prSet/>
      <dgm:spPr/>
      <dgm:t>
        <a:bodyPr/>
        <a:lstStyle/>
        <a:p>
          <a:endParaRPr lang="en-US"/>
        </a:p>
      </dgm:t>
    </dgm:pt>
    <dgm:pt modelId="{854FB7C0-49C1-4C9F-8A86-A74B6365FFD8}">
      <dgm:prSet/>
      <dgm:spPr/>
      <dgm:t>
        <a:bodyPr/>
        <a:lstStyle/>
        <a:p>
          <a:r>
            <a:rPr lang="en-US" b="0" i="0" u="none" dirty="0" err="1" smtClean="0"/>
            <a:t>Unauthorised</a:t>
          </a:r>
          <a:r>
            <a:rPr lang="en-US" b="0" i="0" u="none" dirty="0" smtClean="0"/>
            <a:t> access to legitimate authentication credentials</a:t>
          </a:r>
          <a:endParaRPr lang="tr-TR" dirty="0"/>
        </a:p>
      </dgm:t>
    </dgm:pt>
    <dgm:pt modelId="{308DACDA-50D6-4D08-ACB3-2A5D70D47A85}" type="parTrans" cxnId="{E29D5652-DDD4-484A-89B0-2A6C28CE255E}">
      <dgm:prSet/>
      <dgm:spPr/>
      <dgm:t>
        <a:bodyPr/>
        <a:lstStyle/>
        <a:p>
          <a:endParaRPr lang="en-US"/>
        </a:p>
      </dgm:t>
    </dgm:pt>
    <dgm:pt modelId="{D41D4616-CFF4-45CC-B80A-98AFFA26C171}" type="sibTrans" cxnId="{E29D5652-DDD4-484A-89B0-2A6C28CE255E}">
      <dgm:prSet/>
      <dgm:spPr/>
      <dgm:t>
        <a:bodyPr/>
        <a:lstStyle/>
        <a:p>
          <a:endParaRPr lang="en-US"/>
        </a:p>
      </dgm:t>
    </dgm:pt>
    <dgm:pt modelId="{FE81F3FA-9386-4640-B98C-7A5C00ADCBB0}">
      <dgm:prSet/>
      <dgm:spPr/>
      <dgm:t>
        <a:bodyPr/>
        <a:lstStyle/>
        <a:p>
          <a:r>
            <a:rPr lang="en-US" b="0" i="0" u="none" dirty="0" smtClean="0"/>
            <a:t>Hardware malfunction or failure</a:t>
          </a:r>
          <a:endParaRPr lang="en-US" dirty="0"/>
        </a:p>
      </dgm:t>
    </dgm:pt>
    <dgm:pt modelId="{9E068FDC-0B1D-4C4A-B75C-D4705D88141F}" type="sibTrans" cxnId="{84149132-68CD-4288-A597-96762AB24204}">
      <dgm:prSet/>
      <dgm:spPr/>
      <dgm:t>
        <a:bodyPr/>
        <a:lstStyle/>
        <a:p>
          <a:endParaRPr lang="en-US"/>
        </a:p>
      </dgm:t>
    </dgm:pt>
    <dgm:pt modelId="{E7683C3E-B1A9-4FBB-93A9-10E909DD51CA}" type="parTrans" cxnId="{84149132-68CD-4288-A597-96762AB24204}">
      <dgm:prSet/>
      <dgm:spPr/>
      <dgm:t>
        <a:bodyPr/>
        <a:lstStyle/>
        <a:p>
          <a:endParaRPr lang="en-US"/>
        </a:p>
      </dgm:t>
    </dgm:pt>
    <dgm:pt modelId="{BC8E1E8E-69E3-413D-AA9B-A36B6AB1D503}">
      <dgm:prSet/>
      <dgm:spPr/>
      <dgm:t>
        <a:bodyPr/>
        <a:lstStyle/>
        <a:p>
          <a:r>
            <a:rPr lang="en-US" b="1" i="0" u="none" dirty="0" smtClean="0"/>
            <a:t>Human error or malicious intent</a:t>
          </a:r>
          <a:endParaRPr lang="tr-TR" dirty="0"/>
        </a:p>
      </dgm:t>
    </dgm:pt>
    <dgm:pt modelId="{57CFE074-84F0-4291-B309-29D0A5AFFCB0}" type="parTrans" cxnId="{4B6ECE77-EB5E-4C5A-AA11-47553FF0B67F}">
      <dgm:prSet/>
      <dgm:spPr/>
      <dgm:t>
        <a:bodyPr/>
        <a:lstStyle/>
        <a:p>
          <a:endParaRPr lang="en-US"/>
        </a:p>
      </dgm:t>
    </dgm:pt>
    <dgm:pt modelId="{0BA92ACE-6D32-492B-A8CB-811847E7E2DB}" type="sibTrans" cxnId="{4B6ECE77-EB5E-4C5A-AA11-47553FF0B67F}">
      <dgm:prSet/>
      <dgm:spPr/>
      <dgm:t>
        <a:bodyPr/>
        <a:lstStyle/>
        <a:p>
          <a:endParaRPr lang="en-US"/>
        </a:p>
      </dgm:t>
    </dgm:pt>
    <dgm:pt modelId="{319BA1F5-201D-45E0-8E30-1DDD8E284DE6}" type="pres">
      <dgm:prSet presAssocID="{E598AA8F-476C-427A-B0FA-802EF7C97B51}" presName="diagram" presStyleCnt="0">
        <dgm:presLayoutVars>
          <dgm:dir/>
          <dgm:resizeHandles val="exact"/>
        </dgm:presLayoutVars>
      </dgm:prSet>
      <dgm:spPr/>
      <dgm:t>
        <a:bodyPr/>
        <a:lstStyle/>
        <a:p>
          <a:endParaRPr lang="en-US"/>
        </a:p>
      </dgm:t>
    </dgm:pt>
    <dgm:pt modelId="{BE4F26D3-226D-4806-8D8F-0DA2E1BBC1F4}" type="pres">
      <dgm:prSet presAssocID="{2B661E4D-A441-4486-9A0B-C926F3FED8AB}" presName="node" presStyleLbl="node1" presStyleIdx="0" presStyleCnt="8">
        <dgm:presLayoutVars>
          <dgm:bulletEnabled val="1"/>
        </dgm:presLayoutVars>
      </dgm:prSet>
      <dgm:spPr/>
      <dgm:t>
        <a:bodyPr/>
        <a:lstStyle/>
        <a:p>
          <a:endParaRPr lang="en-US"/>
        </a:p>
      </dgm:t>
    </dgm:pt>
    <dgm:pt modelId="{9E1F0735-5AE3-46B0-AAAD-61089C1B6B67}" type="pres">
      <dgm:prSet presAssocID="{0610CFF3-07D7-4150-83BF-B078A423D6ED}" presName="sibTrans" presStyleCnt="0"/>
      <dgm:spPr/>
    </dgm:pt>
    <dgm:pt modelId="{C70EE053-66C8-46E3-891A-35B8EC4D1EEC}" type="pres">
      <dgm:prSet presAssocID="{695E4935-4E6C-4A99-BDA0-0EF7057852E0}" presName="node" presStyleLbl="node1" presStyleIdx="1" presStyleCnt="8">
        <dgm:presLayoutVars>
          <dgm:bulletEnabled val="1"/>
        </dgm:presLayoutVars>
      </dgm:prSet>
      <dgm:spPr/>
      <dgm:t>
        <a:bodyPr/>
        <a:lstStyle/>
        <a:p>
          <a:endParaRPr lang="en-US"/>
        </a:p>
      </dgm:t>
    </dgm:pt>
    <dgm:pt modelId="{43D382D5-226D-491A-9E2B-C081938CEF64}" type="pres">
      <dgm:prSet presAssocID="{2668A8D7-C961-4497-8FFA-1406DA033D3E}" presName="sibTrans" presStyleCnt="0"/>
      <dgm:spPr/>
    </dgm:pt>
    <dgm:pt modelId="{4A4794B2-1A6D-4EAB-827F-6AB4F5DB481E}" type="pres">
      <dgm:prSet presAssocID="{C9A551DA-81C6-4282-9ED9-0E415E5DDF29}" presName="node" presStyleLbl="node1" presStyleIdx="2" presStyleCnt="8">
        <dgm:presLayoutVars>
          <dgm:bulletEnabled val="1"/>
        </dgm:presLayoutVars>
      </dgm:prSet>
      <dgm:spPr/>
      <dgm:t>
        <a:bodyPr/>
        <a:lstStyle/>
        <a:p>
          <a:endParaRPr lang="en-US"/>
        </a:p>
      </dgm:t>
    </dgm:pt>
    <dgm:pt modelId="{48C7906D-D8E2-42B1-BFE3-EF3FF2BBBF74}" type="pres">
      <dgm:prSet presAssocID="{7D92E641-510B-4CC2-806C-827D6C9B2C48}" presName="sibTrans" presStyleCnt="0"/>
      <dgm:spPr/>
    </dgm:pt>
    <dgm:pt modelId="{4FEE8A8B-05CD-4B29-8A58-33FF60D4961F}" type="pres">
      <dgm:prSet presAssocID="{86BC5584-45BC-4DEF-931E-A37B279FE68B}" presName="node" presStyleLbl="node1" presStyleIdx="3" presStyleCnt="8">
        <dgm:presLayoutVars>
          <dgm:bulletEnabled val="1"/>
        </dgm:presLayoutVars>
      </dgm:prSet>
      <dgm:spPr/>
      <dgm:t>
        <a:bodyPr/>
        <a:lstStyle/>
        <a:p>
          <a:endParaRPr lang="en-US"/>
        </a:p>
      </dgm:t>
    </dgm:pt>
    <dgm:pt modelId="{51183B26-C2F0-42AE-916F-8EE81B6EA60D}" type="pres">
      <dgm:prSet presAssocID="{9622575A-EB81-4FD3-BC9F-9B39089487CA}" presName="sibTrans" presStyleCnt="0"/>
      <dgm:spPr/>
    </dgm:pt>
    <dgm:pt modelId="{D883174B-EF52-4889-9F75-9FFE44CAB6D8}" type="pres">
      <dgm:prSet presAssocID="{1D34B74A-CE82-4B5F-BB25-9BC8CD4282CC}" presName="node" presStyleLbl="node1" presStyleIdx="4" presStyleCnt="8">
        <dgm:presLayoutVars>
          <dgm:bulletEnabled val="1"/>
        </dgm:presLayoutVars>
      </dgm:prSet>
      <dgm:spPr/>
      <dgm:t>
        <a:bodyPr/>
        <a:lstStyle/>
        <a:p>
          <a:endParaRPr lang="en-US"/>
        </a:p>
      </dgm:t>
    </dgm:pt>
    <dgm:pt modelId="{6A361E58-B7A4-44A5-ACB3-43BA52474FB3}" type="pres">
      <dgm:prSet presAssocID="{488DE22E-0A9D-4477-9802-A0839936D98C}" presName="sibTrans" presStyleCnt="0"/>
      <dgm:spPr/>
    </dgm:pt>
    <dgm:pt modelId="{16B563BD-BCEB-4DFF-956E-34C1CDC70315}" type="pres">
      <dgm:prSet presAssocID="{8901EFE8-A35B-4577-9199-60229ADB86E6}" presName="node" presStyleLbl="node1" presStyleIdx="5" presStyleCnt="8">
        <dgm:presLayoutVars>
          <dgm:bulletEnabled val="1"/>
        </dgm:presLayoutVars>
      </dgm:prSet>
      <dgm:spPr/>
      <dgm:t>
        <a:bodyPr/>
        <a:lstStyle/>
        <a:p>
          <a:endParaRPr lang="en-US"/>
        </a:p>
      </dgm:t>
    </dgm:pt>
    <dgm:pt modelId="{2DF75C1C-4191-4FB9-87DE-7C80D417B448}" type="pres">
      <dgm:prSet presAssocID="{9E3BAC6D-16E6-4EBC-8D3F-8EC655FFD326}" presName="sibTrans" presStyleCnt="0"/>
      <dgm:spPr/>
    </dgm:pt>
    <dgm:pt modelId="{B4BEB16F-5316-4048-9A29-D9504F35B761}" type="pres">
      <dgm:prSet presAssocID="{F44F9D08-2123-4738-9E2B-CDC2B47FA9F6}" presName="node" presStyleLbl="node1" presStyleIdx="6" presStyleCnt="8">
        <dgm:presLayoutVars>
          <dgm:bulletEnabled val="1"/>
        </dgm:presLayoutVars>
      </dgm:prSet>
      <dgm:spPr/>
      <dgm:t>
        <a:bodyPr/>
        <a:lstStyle/>
        <a:p>
          <a:endParaRPr lang="en-US"/>
        </a:p>
      </dgm:t>
    </dgm:pt>
    <dgm:pt modelId="{4C91F736-617F-48DD-941F-9BAEBC57CF72}" type="pres">
      <dgm:prSet presAssocID="{EF40E25B-3851-47FD-B770-123C2776B50A}" presName="sibTrans" presStyleCnt="0"/>
      <dgm:spPr/>
    </dgm:pt>
    <dgm:pt modelId="{44A432E3-372E-4C78-9C56-15F9910499D9}" type="pres">
      <dgm:prSet presAssocID="{BC8E1E8E-69E3-413D-AA9B-A36B6AB1D503}" presName="node" presStyleLbl="node1" presStyleIdx="7" presStyleCnt="8">
        <dgm:presLayoutVars>
          <dgm:bulletEnabled val="1"/>
        </dgm:presLayoutVars>
      </dgm:prSet>
      <dgm:spPr/>
      <dgm:t>
        <a:bodyPr/>
        <a:lstStyle/>
        <a:p>
          <a:endParaRPr lang="en-US"/>
        </a:p>
      </dgm:t>
    </dgm:pt>
  </dgm:ptLst>
  <dgm:cxnLst>
    <dgm:cxn modelId="{C73CA80B-D10E-426B-8CCF-F42688BBDCD8}" srcId="{E598AA8F-476C-427A-B0FA-802EF7C97B51}" destId="{1D34B74A-CE82-4B5F-BB25-9BC8CD4282CC}" srcOrd="4" destOrd="0" parTransId="{CB7C54FD-1C1C-4AE4-AD45-2AE87270E477}" sibTransId="{488DE22E-0A9D-4477-9802-A0839936D98C}"/>
    <dgm:cxn modelId="{3BD8E929-1ABF-472E-9E38-FB68DCD34BE5}" type="presOf" srcId="{854FB7C0-49C1-4C9F-8A86-A74B6365FFD8}" destId="{44A432E3-372E-4C78-9C56-15F9910499D9}" srcOrd="0" destOrd="1" presId="urn:microsoft.com/office/officeart/2005/8/layout/default"/>
    <dgm:cxn modelId="{4E447528-D478-42B3-9254-ECB5B94D085D}" srcId="{695E4935-4E6C-4A99-BDA0-0EF7057852E0}" destId="{ECA153FD-7113-445C-B8FD-C0180338A81B}" srcOrd="0" destOrd="0" parTransId="{69151686-5225-43CD-887A-4A4DFD275AB6}" sibTransId="{5FCBC354-3176-456A-B4C1-4D6BF4C40AC9}"/>
    <dgm:cxn modelId="{F74032A3-EF85-4375-8E6E-D3369A2E48B7}" type="presOf" srcId="{B5720107-4E12-40F7-9576-FA68E9B837B3}" destId="{4A4794B2-1A6D-4EAB-827F-6AB4F5DB481E}" srcOrd="0" destOrd="2" presId="urn:microsoft.com/office/officeart/2005/8/layout/default"/>
    <dgm:cxn modelId="{5E6D5E7E-20C1-49C9-9D40-411EC8B8AC80}" type="presOf" srcId="{07C44697-C18B-4BD8-80B5-A022C922D95E}" destId="{C70EE053-66C8-46E3-891A-35B8EC4D1EEC}" srcOrd="0" destOrd="2" presId="urn:microsoft.com/office/officeart/2005/8/layout/default"/>
    <dgm:cxn modelId="{69BD8EEF-3388-428E-A788-E452DD6A99DC}" srcId="{2B661E4D-A441-4486-9A0B-C926F3FED8AB}" destId="{69B7F0B5-D8A7-4354-9176-EC46943521B0}" srcOrd="0" destOrd="0" parTransId="{ABBD3366-CF99-4789-968A-69FC0261288F}" sibTransId="{21D39947-3C52-4CB5-8C65-5EBED4BADF19}"/>
    <dgm:cxn modelId="{ED59439B-66BA-4059-9EA0-BF81774C2430}" srcId="{C9A551DA-81C6-4282-9ED9-0E415E5DDF29}" destId="{B5720107-4E12-40F7-9576-FA68E9B837B3}" srcOrd="1" destOrd="0" parTransId="{2DD04452-6491-417C-8A3D-953FAA22EF0E}" sibTransId="{2BF27220-8AA7-4A1A-9F9A-8FC400A4837B}"/>
    <dgm:cxn modelId="{F42CA23E-92D9-4CA5-BC89-0280C3418D39}" type="presOf" srcId="{2B661E4D-A441-4486-9A0B-C926F3FED8AB}" destId="{BE4F26D3-226D-4806-8D8F-0DA2E1BBC1F4}" srcOrd="0" destOrd="0" presId="urn:microsoft.com/office/officeart/2005/8/layout/default"/>
    <dgm:cxn modelId="{0A83FEBB-BA8F-419C-871E-94E9C4E19E34}" type="presOf" srcId="{86BC5584-45BC-4DEF-931E-A37B279FE68B}" destId="{4FEE8A8B-05CD-4B29-8A58-33FF60D4961F}" srcOrd="0" destOrd="0" presId="urn:microsoft.com/office/officeart/2005/8/layout/default"/>
    <dgm:cxn modelId="{84149132-68CD-4288-A597-96762AB24204}" srcId="{2B661E4D-A441-4486-9A0B-C926F3FED8AB}" destId="{FE81F3FA-9386-4640-B98C-7A5C00ADCBB0}" srcOrd="1" destOrd="0" parTransId="{E7683C3E-B1A9-4FBB-93A9-10E909DD51CA}" sibTransId="{9E068FDC-0B1D-4C4A-B75C-D4705D88141F}"/>
    <dgm:cxn modelId="{71679795-31D7-4028-A540-188CF0284102}" type="presOf" srcId="{8901EFE8-A35B-4577-9199-60229ADB86E6}" destId="{16B563BD-BCEB-4DFF-956E-34C1CDC70315}" srcOrd="0" destOrd="0" presId="urn:microsoft.com/office/officeart/2005/8/layout/default"/>
    <dgm:cxn modelId="{9EFD1534-5E6E-43F7-B99C-A8E3401C18E9}" srcId="{F44F9D08-2123-4738-9E2B-CDC2B47FA9F6}" destId="{A1256AD3-22B0-4BD0-B31E-834B97799944}" srcOrd="0" destOrd="0" parTransId="{0DE29D0D-CA9F-4216-8D5D-D82D3755116A}" sibTransId="{E4066BF3-3455-4F08-96FB-B4F4F9B3A080}"/>
    <dgm:cxn modelId="{1B72ECAC-8AA3-4A98-8EEF-DFF058AA7DF1}" type="presOf" srcId="{1EFF23A9-8C83-4338-B521-722158D9A658}" destId="{4A4794B2-1A6D-4EAB-827F-6AB4F5DB481E}" srcOrd="0" destOrd="1" presId="urn:microsoft.com/office/officeart/2005/8/layout/default"/>
    <dgm:cxn modelId="{31BAE2AF-DA79-46FC-B30E-13756551EEFE}" srcId="{1D34B74A-CE82-4B5F-BB25-9BC8CD4282CC}" destId="{E2F15E6B-4F97-4BEF-B558-F03E28C17F83}" srcOrd="0" destOrd="0" parTransId="{12C2E352-F0D0-44A1-B539-FA966E2D8CA6}" sibTransId="{DD471EDA-7884-4CCB-B95C-FEEFD9728C97}"/>
    <dgm:cxn modelId="{F82BFE4A-1279-4426-A51F-C79DBCDF7D57}" type="presOf" srcId="{C9A551DA-81C6-4282-9ED9-0E415E5DDF29}" destId="{4A4794B2-1A6D-4EAB-827F-6AB4F5DB481E}" srcOrd="0" destOrd="0" presId="urn:microsoft.com/office/officeart/2005/8/layout/default"/>
    <dgm:cxn modelId="{B451DA80-054F-4E67-BC85-04F121E6A62C}" type="presOf" srcId="{BC8E1E8E-69E3-413D-AA9B-A36B6AB1D503}" destId="{44A432E3-372E-4C78-9C56-15F9910499D9}" srcOrd="0" destOrd="0" presId="urn:microsoft.com/office/officeart/2005/8/layout/default"/>
    <dgm:cxn modelId="{4B6ECE77-EB5E-4C5A-AA11-47553FF0B67F}" srcId="{E598AA8F-476C-427A-B0FA-802EF7C97B51}" destId="{BC8E1E8E-69E3-413D-AA9B-A36B6AB1D503}" srcOrd="7" destOrd="0" parTransId="{57CFE074-84F0-4291-B309-29D0A5AFFCB0}" sibTransId="{0BA92ACE-6D32-492B-A8CB-811847E7E2DB}"/>
    <dgm:cxn modelId="{949716C4-0044-4ADE-92DB-8A50D129AF17}" type="presOf" srcId="{695E4935-4E6C-4A99-BDA0-0EF7057852E0}" destId="{C70EE053-66C8-46E3-891A-35B8EC4D1EEC}" srcOrd="0" destOrd="0" presId="urn:microsoft.com/office/officeart/2005/8/layout/default"/>
    <dgm:cxn modelId="{B2B93C81-EDB8-4ED3-B125-A988AA285491}" type="presOf" srcId="{FE81F3FA-9386-4640-B98C-7A5C00ADCBB0}" destId="{BE4F26D3-226D-4806-8D8F-0DA2E1BBC1F4}" srcOrd="0" destOrd="2" presId="urn:microsoft.com/office/officeart/2005/8/layout/default"/>
    <dgm:cxn modelId="{486B81D1-CA94-4214-88D7-A240DB3E7A78}" srcId="{E598AA8F-476C-427A-B0FA-802EF7C97B51}" destId="{F44F9D08-2123-4738-9E2B-CDC2B47FA9F6}" srcOrd="6" destOrd="0" parTransId="{9B795F5D-8CC0-4570-94A2-5BA81AEF5807}" sibTransId="{EF40E25B-3851-47FD-B770-123C2776B50A}"/>
    <dgm:cxn modelId="{EB8BED93-837C-4D2B-A53A-2305F35D5082}" srcId="{86BC5584-45BC-4DEF-931E-A37B279FE68B}" destId="{85650439-3425-4CDE-97E3-711F4BD29676}" srcOrd="1" destOrd="0" parTransId="{BEF29D9C-B0C3-42B6-8438-590676585028}" sibTransId="{4A49BB0C-6BA8-40C0-922A-37EC4A2D6B5D}"/>
    <dgm:cxn modelId="{ED842278-B479-4AA2-B695-B874F9A4AD27}" type="presOf" srcId="{E598AA8F-476C-427A-B0FA-802EF7C97B51}" destId="{319BA1F5-201D-45E0-8E30-1DDD8E284DE6}" srcOrd="0" destOrd="0" presId="urn:microsoft.com/office/officeart/2005/8/layout/default"/>
    <dgm:cxn modelId="{F2FAA24F-642A-4C25-98F2-5C6D883BCB83}" type="presOf" srcId="{69B7F0B5-D8A7-4354-9176-EC46943521B0}" destId="{BE4F26D3-226D-4806-8D8F-0DA2E1BBC1F4}" srcOrd="0" destOrd="1" presId="urn:microsoft.com/office/officeart/2005/8/layout/default"/>
    <dgm:cxn modelId="{E29D5652-DDD4-484A-89B0-2A6C28CE255E}" srcId="{BC8E1E8E-69E3-413D-AA9B-A36B6AB1D503}" destId="{854FB7C0-49C1-4C9F-8A86-A74B6365FFD8}" srcOrd="0" destOrd="0" parTransId="{308DACDA-50D6-4D08-ACB3-2A5D70D47A85}" sibTransId="{D41D4616-CFF4-45CC-B80A-98AFFA26C171}"/>
    <dgm:cxn modelId="{0E9C974A-E793-4249-8AC0-AEDE8C17F2D8}" srcId="{86BC5584-45BC-4DEF-931E-A37B279FE68B}" destId="{96D7D1A1-654E-4429-BD1D-D03C59C55A45}" srcOrd="0" destOrd="0" parTransId="{AACFDF30-4BE7-43CD-B915-B5DBC2F3038A}" sibTransId="{99D126F1-C758-4B75-B554-A1824BDC9B9D}"/>
    <dgm:cxn modelId="{2358A8AF-0799-44E9-BB8B-2E685281855D}" type="presOf" srcId="{A1256AD3-22B0-4BD0-B31E-834B97799944}" destId="{B4BEB16F-5316-4048-9A29-D9504F35B761}" srcOrd="0" destOrd="1" presId="urn:microsoft.com/office/officeart/2005/8/layout/default"/>
    <dgm:cxn modelId="{9EFB789C-BCA0-4DD7-94B6-9960299A8E29}" type="presOf" srcId="{1D34B74A-CE82-4B5F-BB25-9BC8CD4282CC}" destId="{D883174B-EF52-4889-9F75-9FFE44CAB6D8}" srcOrd="0" destOrd="0" presId="urn:microsoft.com/office/officeart/2005/8/layout/default"/>
    <dgm:cxn modelId="{BEAB80BD-3407-4F75-97C0-971BE32EA044}" srcId="{E598AA8F-476C-427A-B0FA-802EF7C97B51}" destId="{8901EFE8-A35B-4577-9199-60229ADB86E6}" srcOrd="5" destOrd="0" parTransId="{5BDE276B-554B-44AA-89FC-5ECA4D8264D9}" sibTransId="{9E3BAC6D-16E6-4EBC-8D3F-8EC655FFD326}"/>
    <dgm:cxn modelId="{DD8E4795-FF31-49A1-ADFD-8685F598E287}" type="presOf" srcId="{ECA153FD-7113-445C-B8FD-C0180338A81B}" destId="{C70EE053-66C8-46E3-891A-35B8EC4D1EEC}" srcOrd="0" destOrd="1" presId="urn:microsoft.com/office/officeart/2005/8/layout/default"/>
    <dgm:cxn modelId="{66BCE150-40F8-4709-9974-0D3C365707A5}" srcId="{695E4935-4E6C-4A99-BDA0-0EF7057852E0}" destId="{07C44697-C18B-4BD8-80B5-A022C922D95E}" srcOrd="1" destOrd="0" parTransId="{AB940B30-0F4E-4ECD-A5AA-AAAC22E2027D}" sibTransId="{232DE4B4-D347-4E46-87F2-17E4EF654201}"/>
    <dgm:cxn modelId="{180D02EB-72A8-4750-9C09-95D68C078587}" type="presOf" srcId="{85650439-3425-4CDE-97E3-711F4BD29676}" destId="{4FEE8A8B-05CD-4B29-8A58-33FF60D4961F}" srcOrd="0" destOrd="2" presId="urn:microsoft.com/office/officeart/2005/8/layout/default"/>
    <dgm:cxn modelId="{BC8EDF95-2321-4D6B-82FC-8DB829704480}" srcId="{C9A551DA-81C6-4282-9ED9-0E415E5DDF29}" destId="{1EFF23A9-8C83-4338-B521-722158D9A658}" srcOrd="0" destOrd="0" parTransId="{B4EFF3D0-F83B-4B14-8371-838226DA1B86}" sibTransId="{D3E82B61-0497-4B98-9A3F-26EB6450E535}"/>
    <dgm:cxn modelId="{B0630D41-8D40-4C1D-9BB5-E55D393A0A8E}" type="presOf" srcId="{E2F15E6B-4F97-4BEF-B558-F03E28C17F83}" destId="{D883174B-EF52-4889-9F75-9FFE44CAB6D8}" srcOrd="0" destOrd="1" presId="urn:microsoft.com/office/officeart/2005/8/layout/default"/>
    <dgm:cxn modelId="{2096BBDD-0F4F-48C0-937A-75C18B529FA7}" type="presOf" srcId="{BAF682E5-7969-48AB-B909-D2F7863DA67E}" destId="{16B563BD-BCEB-4DFF-956E-34C1CDC70315}" srcOrd="0" destOrd="1" presId="urn:microsoft.com/office/officeart/2005/8/layout/default"/>
    <dgm:cxn modelId="{ADD20D7E-151A-45A1-ACCC-68DB4879A1A0}" srcId="{E598AA8F-476C-427A-B0FA-802EF7C97B51}" destId="{C9A551DA-81C6-4282-9ED9-0E415E5DDF29}" srcOrd="2" destOrd="0" parTransId="{F956E9AE-419E-442F-B183-FE1329499F25}" sibTransId="{7D92E641-510B-4CC2-806C-827D6C9B2C48}"/>
    <dgm:cxn modelId="{ACB868B7-E7FD-437B-921A-643A0323E38A}" srcId="{E598AA8F-476C-427A-B0FA-802EF7C97B51}" destId="{695E4935-4E6C-4A99-BDA0-0EF7057852E0}" srcOrd="1" destOrd="0" parTransId="{A99128D8-81D2-4F99-A29A-E03D8ADAD4FE}" sibTransId="{2668A8D7-C961-4497-8FFA-1406DA033D3E}"/>
    <dgm:cxn modelId="{2C69476C-7F6B-4E8B-9467-B0FD7F0F26AC}" type="presOf" srcId="{96D7D1A1-654E-4429-BD1D-D03C59C55A45}" destId="{4FEE8A8B-05CD-4B29-8A58-33FF60D4961F}" srcOrd="0" destOrd="1" presId="urn:microsoft.com/office/officeart/2005/8/layout/default"/>
    <dgm:cxn modelId="{347938AD-C2F0-4568-B2C4-28749CB9E485}" type="presOf" srcId="{F44F9D08-2123-4738-9E2B-CDC2B47FA9F6}" destId="{B4BEB16F-5316-4048-9A29-D9504F35B761}" srcOrd="0" destOrd="0" presId="urn:microsoft.com/office/officeart/2005/8/layout/default"/>
    <dgm:cxn modelId="{BB720750-011E-4F5C-B7B9-36F9CB30C03C}" srcId="{E598AA8F-476C-427A-B0FA-802EF7C97B51}" destId="{86BC5584-45BC-4DEF-931E-A37B279FE68B}" srcOrd="3" destOrd="0" parTransId="{E2F09EFD-0696-4D8B-82C1-8019AF459D99}" sibTransId="{9622575A-EB81-4FD3-BC9F-9B39089487CA}"/>
    <dgm:cxn modelId="{B67F0C2E-430A-4042-824C-9000641DCA5F}" srcId="{E598AA8F-476C-427A-B0FA-802EF7C97B51}" destId="{2B661E4D-A441-4486-9A0B-C926F3FED8AB}" srcOrd="0" destOrd="0" parTransId="{614D3413-5997-444D-863A-4886FF8295A0}" sibTransId="{0610CFF3-07D7-4150-83BF-B078A423D6ED}"/>
    <dgm:cxn modelId="{B22FA45A-BFE6-44FB-B0EF-DB9AB6B7A7B4}" srcId="{8901EFE8-A35B-4577-9199-60229ADB86E6}" destId="{BAF682E5-7969-48AB-B909-D2F7863DA67E}" srcOrd="0" destOrd="0" parTransId="{820AE740-CC93-4D9D-93EB-8C81D74F6080}" sibTransId="{44FCA3D3-A25D-4C06-9465-01EF0DC4DEF5}"/>
    <dgm:cxn modelId="{693EA824-94A7-4139-A5F4-CFC5BF0B0A11}" type="presParOf" srcId="{319BA1F5-201D-45E0-8E30-1DDD8E284DE6}" destId="{BE4F26D3-226D-4806-8D8F-0DA2E1BBC1F4}" srcOrd="0" destOrd="0" presId="urn:microsoft.com/office/officeart/2005/8/layout/default"/>
    <dgm:cxn modelId="{59D97001-9C9B-407F-AE34-8F7DF4024FD1}" type="presParOf" srcId="{319BA1F5-201D-45E0-8E30-1DDD8E284DE6}" destId="{9E1F0735-5AE3-46B0-AAAD-61089C1B6B67}" srcOrd="1" destOrd="0" presId="urn:microsoft.com/office/officeart/2005/8/layout/default"/>
    <dgm:cxn modelId="{905A45B5-F5BF-46A7-891F-A584A0E74017}" type="presParOf" srcId="{319BA1F5-201D-45E0-8E30-1DDD8E284DE6}" destId="{C70EE053-66C8-46E3-891A-35B8EC4D1EEC}" srcOrd="2" destOrd="0" presId="urn:microsoft.com/office/officeart/2005/8/layout/default"/>
    <dgm:cxn modelId="{0E0342E7-5F13-4BF9-8800-713F6CF1B571}" type="presParOf" srcId="{319BA1F5-201D-45E0-8E30-1DDD8E284DE6}" destId="{43D382D5-226D-491A-9E2B-C081938CEF64}" srcOrd="3" destOrd="0" presId="urn:microsoft.com/office/officeart/2005/8/layout/default"/>
    <dgm:cxn modelId="{04D017B5-5011-4F78-B461-E301CDBE91FD}" type="presParOf" srcId="{319BA1F5-201D-45E0-8E30-1DDD8E284DE6}" destId="{4A4794B2-1A6D-4EAB-827F-6AB4F5DB481E}" srcOrd="4" destOrd="0" presId="urn:microsoft.com/office/officeart/2005/8/layout/default"/>
    <dgm:cxn modelId="{13941870-3A41-48C3-8258-6DE70B701F02}" type="presParOf" srcId="{319BA1F5-201D-45E0-8E30-1DDD8E284DE6}" destId="{48C7906D-D8E2-42B1-BFE3-EF3FF2BBBF74}" srcOrd="5" destOrd="0" presId="urn:microsoft.com/office/officeart/2005/8/layout/default"/>
    <dgm:cxn modelId="{9920343F-9AC4-42CB-AA14-AE008A0E0F2A}" type="presParOf" srcId="{319BA1F5-201D-45E0-8E30-1DDD8E284DE6}" destId="{4FEE8A8B-05CD-4B29-8A58-33FF60D4961F}" srcOrd="6" destOrd="0" presId="urn:microsoft.com/office/officeart/2005/8/layout/default"/>
    <dgm:cxn modelId="{0E208BF2-4816-44A1-B53F-8C0B5A85E6FE}" type="presParOf" srcId="{319BA1F5-201D-45E0-8E30-1DDD8E284DE6}" destId="{51183B26-C2F0-42AE-916F-8EE81B6EA60D}" srcOrd="7" destOrd="0" presId="urn:microsoft.com/office/officeart/2005/8/layout/default"/>
    <dgm:cxn modelId="{2CD8EEE1-1BAE-42BF-B82C-92ABEDFEAF90}" type="presParOf" srcId="{319BA1F5-201D-45E0-8E30-1DDD8E284DE6}" destId="{D883174B-EF52-4889-9F75-9FFE44CAB6D8}" srcOrd="8" destOrd="0" presId="urn:microsoft.com/office/officeart/2005/8/layout/default"/>
    <dgm:cxn modelId="{EC89992A-6E5F-4C54-905E-8217D82AAEF2}" type="presParOf" srcId="{319BA1F5-201D-45E0-8E30-1DDD8E284DE6}" destId="{6A361E58-B7A4-44A5-ACB3-43BA52474FB3}" srcOrd="9" destOrd="0" presId="urn:microsoft.com/office/officeart/2005/8/layout/default"/>
    <dgm:cxn modelId="{70F3AD32-C838-4CA3-B37D-B69653C98DCD}" type="presParOf" srcId="{319BA1F5-201D-45E0-8E30-1DDD8E284DE6}" destId="{16B563BD-BCEB-4DFF-956E-34C1CDC70315}" srcOrd="10" destOrd="0" presId="urn:microsoft.com/office/officeart/2005/8/layout/default"/>
    <dgm:cxn modelId="{5AD2B478-2F4D-46E3-BE8B-D5B1297B31F5}" type="presParOf" srcId="{319BA1F5-201D-45E0-8E30-1DDD8E284DE6}" destId="{2DF75C1C-4191-4FB9-87DE-7C80D417B448}" srcOrd="11" destOrd="0" presId="urn:microsoft.com/office/officeart/2005/8/layout/default"/>
    <dgm:cxn modelId="{549A9E74-7038-41C1-9E68-EA8E6FE2D421}" type="presParOf" srcId="{319BA1F5-201D-45E0-8E30-1DDD8E284DE6}" destId="{B4BEB16F-5316-4048-9A29-D9504F35B761}" srcOrd="12" destOrd="0" presId="urn:microsoft.com/office/officeart/2005/8/layout/default"/>
    <dgm:cxn modelId="{7E726B0F-C195-49C0-AD1D-C6359263877D}" type="presParOf" srcId="{319BA1F5-201D-45E0-8E30-1DDD8E284DE6}" destId="{4C91F736-617F-48DD-941F-9BAEBC57CF72}" srcOrd="13" destOrd="0" presId="urn:microsoft.com/office/officeart/2005/8/layout/default"/>
    <dgm:cxn modelId="{482878B4-A2F8-4E40-B11E-02D9ABEC7BB6}" type="presParOf" srcId="{319BA1F5-201D-45E0-8E30-1DDD8E284DE6}" destId="{44A432E3-372E-4C78-9C56-15F9910499D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4284-1F7C-4D58-BC79-8C2DEE7E9FAF}">
      <dsp:nvSpPr>
        <dsp:cNvPr id="0" name=""/>
        <dsp:cNvSpPr/>
      </dsp:nvSpPr>
      <dsp:spPr>
        <a:xfrm flipV="1">
          <a:off x="0" y="2027154"/>
          <a:ext cx="7640782" cy="105708"/>
        </a:xfrm>
        <a:prstGeom prst="homePlate">
          <a:avLst/>
        </a:prstGeom>
        <a:solidFill>
          <a:schemeClr val="accent5">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9EF924A-339B-436A-9151-9C7B0B0377B9}">
      <dsp:nvSpPr>
        <dsp:cNvPr id="0" name=""/>
        <dsp:cNvSpPr/>
      </dsp:nvSpPr>
      <dsp:spPr>
        <a:xfrm rot="8100000">
          <a:off x="67521" y="479360"/>
          <a:ext cx="305923" cy="30592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46B4BA4-33F0-43CE-A60E-B95E195AD5A9}">
      <dsp:nvSpPr>
        <dsp:cNvPr id="0" name=""/>
        <dsp:cNvSpPr/>
      </dsp:nvSpPr>
      <dsp:spPr>
        <a:xfrm>
          <a:off x="101507" y="513345"/>
          <a:ext cx="237952" cy="237952"/>
        </a:xfrm>
        <a:prstGeom prst="donu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2CF5D-A585-4990-846A-5EDBD19A9BDB}">
      <dsp:nvSpPr>
        <dsp:cNvPr id="0" name=""/>
        <dsp:cNvSpPr/>
      </dsp:nvSpPr>
      <dsp:spPr>
        <a:xfrm>
          <a:off x="436804" y="848643"/>
          <a:ext cx="2541747" cy="1231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lvl="0" algn="l" defTabSz="711200">
            <a:lnSpc>
              <a:spcPct val="90000"/>
            </a:lnSpc>
            <a:spcBef>
              <a:spcPct val="0"/>
            </a:spcBef>
            <a:spcAft>
              <a:spcPct val="35000"/>
            </a:spcAft>
          </a:pPr>
          <a:r>
            <a:rPr lang="tr-TR" sz="1600" kern="1200" dirty="0" smtClean="0">
              <a:solidFill>
                <a:schemeClr val="tx2"/>
              </a:solidFill>
            </a:rPr>
            <a:t>NIST</a:t>
          </a:r>
          <a:endParaRPr lang="en-US" sz="1600" kern="1200" dirty="0">
            <a:solidFill>
              <a:schemeClr val="tx2"/>
            </a:solidFill>
          </a:endParaRPr>
        </a:p>
        <a:p>
          <a:pPr lvl="0" algn="l" defTabSz="711200">
            <a:lnSpc>
              <a:spcPct val="90000"/>
            </a:lnSpc>
            <a:spcBef>
              <a:spcPct val="0"/>
            </a:spcBef>
            <a:spcAft>
              <a:spcPct val="35000"/>
            </a:spcAft>
          </a:pPr>
          <a:r>
            <a:rPr lang="tr-TR" sz="1600" kern="1200" dirty="0" smtClean="0">
              <a:solidFill>
                <a:schemeClr val="tx2"/>
              </a:solidFill>
            </a:rPr>
            <a:t>ISO 27001</a:t>
          </a:r>
          <a:endParaRPr lang="en-US" sz="1600" kern="1200" dirty="0">
            <a:solidFill>
              <a:schemeClr val="tx2"/>
            </a:solidFill>
          </a:endParaRPr>
        </a:p>
        <a:p>
          <a:pPr lvl="0" algn="l" defTabSz="711200">
            <a:lnSpc>
              <a:spcPct val="90000"/>
            </a:lnSpc>
            <a:spcBef>
              <a:spcPct val="0"/>
            </a:spcBef>
            <a:spcAft>
              <a:spcPct val="35000"/>
            </a:spcAft>
          </a:pPr>
          <a:r>
            <a:rPr lang="tr-TR" sz="1600" kern="1200" dirty="0" err="1" smtClean="0">
              <a:solidFill>
                <a:schemeClr val="tx2"/>
              </a:solidFill>
            </a:rPr>
            <a:t>Cobit</a:t>
          </a:r>
          <a:endParaRPr lang="en-US" sz="1600" kern="1200" dirty="0">
            <a:solidFill>
              <a:schemeClr val="tx2"/>
            </a:solidFill>
          </a:endParaRPr>
        </a:p>
        <a:p>
          <a:pPr lvl="0" algn="l" defTabSz="711200">
            <a:lnSpc>
              <a:spcPct val="90000"/>
            </a:lnSpc>
            <a:spcBef>
              <a:spcPct val="0"/>
            </a:spcBef>
            <a:spcAft>
              <a:spcPct val="35000"/>
            </a:spcAft>
          </a:pPr>
          <a:r>
            <a:rPr lang="tr-TR" sz="1600" kern="1200" dirty="0" smtClean="0">
              <a:solidFill>
                <a:schemeClr val="tx2"/>
              </a:solidFill>
            </a:rPr>
            <a:t>ISF</a:t>
          </a:r>
          <a:endParaRPr lang="en-US" sz="1600" kern="1200" dirty="0">
            <a:solidFill>
              <a:schemeClr val="tx2"/>
            </a:solidFill>
          </a:endParaRPr>
        </a:p>
      </dsp:txBody>
      <dsp:txXfrm>
        <a:off x="436804" y="848643"/>
        <a:ext cx="2541747" cy="1231364"/>
      </dsp:txXfrm>
    </dsp:sp>
    <dsp:sp modelId="{85C50C56-6DC8-4C47-8DBC-4FD6B1554AA4}">
      <dsp:nvSpPr>
        <dsp:cNvPr id="0" name=""/>
        <dsp:cNvSpPr/>
      </dsp:nvSpPr>
      <dsp:spPr>
        <a:xfrm>
          <a:off x="436804" y="416001"/>
          <a:ext cx="2541747" cy="432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lvl="0" algn="l" defTabSz="711200">
            <a:lnSpc>
              <a:spcPct val="90000"/>
            </a:lnSpc>
            <a:spcBef>
              <a:spcPct val="0"/>
            </a:spcBef>
            <a:spcAft>
              <a:spcPct val="35000"/>
            </a:spcAft>
            <a:defRPr b="1"/>
          </a:pPr>
          <a:r>
            <a:rPr lang="tr-TR" sz="1600" kern="1200" dirty="0" smtClean="0">
              <a:solidFill>
                <a:schemeClr val="tx2"/>
              </a:solidFill>
            </a:rPr>
            <a:t>Best </a:t>
          </a:r>
          <a:r>
            <a:rPr lang="tr-TR" sz="1600" kern="1200" dirty="0" err="1" smtClean="0">
              <a:solidFill>
                <a:schemeClr val="tx2"/>
              </a:solidFill>
            </a:rPr>
            <a:t>Practices</a:t>
          </a:r>
          <a:endParaRPr lang="en-US" sz="1600" kern="1200" dirty="0">
            <a:solidFill>
              <a:schemeClr val="tx2"/>
            </a:solidFill>
          </a:endParaRPr>
        </a:p>
      </dsp:txBody>
      <dsp:txXfrm>
        <a:off x="436804" y="416001"/>
        <a:ext cx="2541747" cy="432641"/>
      </dsp:txXfrm>
    </dsp:sp>
    <dsp:sp modelId="{4F322B1B-F357-4BCD-BF34-8A0D705A1CE7}">
      <dsp:nvSpPr>
        <dsp:cNvPr id="0" name=""/>
        <dsp:cNvSpPr/>
      </dsp:nvSpPr>
      <dsp:spPr>
        <a:xfrm>
          <a:off x="220483" y="848643"/>
          <a:ext cx="0" cy="123136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F727168-E825-43C1-AF50-41E115F59C0C}">
      <dsp:nvSpPr>
        <dsp:cNvPr id="0" name=""/>
        <dsp:cNvSpPr/>
      </dsp:nvSpPr>
      <dsp:spPr>
        <a:xfrm>
          <a:off x="181546" y="2041070"/>
          <a:ext cx="77875" cy="7787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B4632EA-1574-417A-A3FA-D711159FBAD1}">
      <dsp:nvSpPr>
        <dsp:cNvPr id="0" name=""/>
        <dsp:cNvSpPr/>
      </dsp:nvSpPr>
      <dsp:spPr>
        <a:xfrm rot="18900000">
          <a:off x="1590891" y="3374731"/>
          <a:ext cx="305923" cy="30592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32E0966-F86B-4BBD-BE80-8FAB861AF0E8}">
      <dsp:nvSpPr>
        <dsp:cNvPr id="0" name=""/>
        <dsp:cNvSpPr/>
      </dsp:nvSpPr>
      <dsp:spPr>
        <a:xfrm>
          <a:off x="1624877" y="3408717"/>
          <a:ext cx="237952" cy="237952"/>
        </a:xfrm>
        <a:prstGeom prst="donu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08C5A1-CE9E-4410-9F2F-F714CC6AB069}">
      <dsp:nvSpPr>
        <dsp:cNvPr id="0" name=""/>
        <dsp:cNvSpPr/>
      </dsp:nvSpPr>
      <dsp:spPr>
        <a:xfrm>
          <a:off x="1960174" y="2080008"/>
          <a:ext cx="2541747" cy="1231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lvl="0" algn="l" defTabSz="711200">
            <a:lnSpc>
              <a:spcPct val="90000"/>
            </a:lnSpc>
            <a:spcBef>
              <a:spcPct val="0"/>
            </a:spcBef>
            <a:spcAft>
              <a:spcPct val="35000"/>
            </a:spcAft>
          </a:pPr>
          <a:r>
            <a:rPr lang="tr-TR" sz="1600" kern="1200" dirty="0" smtClean="0">
              <a:solidFill>
                <a:schemeClr val="tx2"/>
              </a:solidFill>
            </a:rPr>
            <a:t>BDDK</a:t>
          </a:r>
          <a:endParaRPr lang="en-US" sz="1600" kern="1200" dirty="0">
            <a:solidFill>
              <a:schemeClr val="tx2"/>
            </a:solidFill>
          </a:endParaRPr>
        </a:p>
        <a:p>
          <a:pPr lvl="0" algn="l" defTabSz="711200">
            <a:lnSpc>
              <a:spcPct val="90000"/>
            </a:lnSpc>
            <a:spcBef>
              <a:spcPct val="0"/>
            </a:spcBef>
            <a:spcAft>
              <a:spcPct val="35000"/>
            </a:spcAft>
          </a:pPr>
          <a:r>
            <a:rPr lang="tr-TR" sz="1600" kern="1200" dirty="0" smtClean="0">
              <a:solidFill>
                <a:schemeClr val="tx2"/>
              </a:solidFill>
            </a:rPr>
            <a:t>KVKK</a:t>
          </a:r>
          <a:endParaRPr lang="en-US" sz="1600" kern="1200" dirty="0">
            <a:solidFill>
              <a:schemeClr val="tx2"/>
            </a:solidFill>
          </a:endParaRPr>
        </a:p>
      </dsp:txBody>
      <dsp:txXfrm>
        <a:off x="1960174" y="2080008"/>
        <a:ext cx="2541747" cy="1231364"/>
      </dsp:txXfrm>
    </dsp:sp>
    <dsp:sp modelId="{C1E34084-406C-48D5-88FE-7226282DBC49}">
      <dsp:nvSpPr>
        <dsp:cNvPr id="0" name=""/>
        <dsp:cNvSpPr/>
      </dsp:nvSpPr>
      <dsp:spPr>
        <a:xfrm>
          <a:off x="1960174" y="3311372"/>
          <a:ext cx="2541747" cy="432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lvl="0" algn="l" defTabSz="711200">
            <a:lnSpc>
              <a:spcPct val="90000"/>
            </a:lnSpc>
            <a:spcBef>
              <a:spcPct val="0"/>
            </a:spcBef>
            <a:spcAft>
              <a:spcPct val="35000"/>
            </a:spcAft>
            <a:defRPr b="1"/>
          </a:pPr>
          <a:r>
            <a:rPr lang="tr-TR" sz="1600" kern="1200" dirty="0" err="1" smtClean="0">
              <a:solidFill>
                <a:schemeClr val="tx2"/>
              </a:solidFill>
            </a:rPr>
            <a:t>Regulations</a:t>
          </a:r>
          <a:endParaRPr lang="en-US" sz="1600" kern="1200" dirty="0">
            <a:solidFill>
              <a:schemeClr val="tx2"/>
            </a:solidFill>
          </a:endParaRPr>
        </a:p>
      </dsp:txBody>
      <dsp:txXfrm>
        <a:off x="1960174" y="3311372"/>
        <a:ext cx="2541747" cy="432641"/>
      </dsp:txXfrm>
    </dsp:sp>
    <dsp:sp modelId="{33168228-1414-4AAF-B7E5-C08A80BBB2F1}">
      <dsp:nvSpPr>
        <dsp:cNvPr id="0" name=""/>
        <dsp:cNvSpPr/>
      </dsp:nvSpPr>
      <dsp:spPr>
        <a:xfrm>
          <a:off x="1743853" y="2080008"/>
          <a:ext cx="0" cy="1231364"/>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57996C3-16BE-4CEB-B9E2-6FFC42938F41}">
      <dsp:nvSpPr>
        <dsp:cNvPr id="0" name=""/>
        <dsp:cNvSpPr/>
      </dsp:nvSpPr>
      <dsp:spPr>
        <a:xfrm>
          <a:off x="1704916" y="2041070"/>
          <a:ext cx="77875" cy="7787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BC09B8D-1C75-4604-9F35-AEC078447C45}">
      <dsp:nvSpPr>
        <dsp:cNvPr id="0" name=""/>
        <dsp:cNvSpPr/>
      </dsp:nvSpPr>
      <dsp:spPr>
        <a:xfrm rot="8100000">
          <a:off x="3114261" y="479360"/>
          <a:ext cx="305923" cy="30592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FE91A1F-E910-48AB-A4C9-128002268483}">
      <dsp:nvSpPr>
        <dsp:cNvPr id="0" name=""/>
        <dsp:cNvSpPr/>
      </dsp:nvSpPr>
      <dsp:spPr>
        <a:xfrm>
          <a:off x="3148247" y="513345"/>
          <a:ext cx="237952" cy="237952"/>
        </a:xfrm>
        <a:prstGeom prst="star12">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8603F2-85FC-4134-978C-4054E468209C}">
      <dsp:nvSpPr>
        <dsp:cNvPr id="0" name=""/>
        <dsp:cNvSpPr/>
      </dsp:nvSpPr>
      <dsp:spPr>
        <a:xfrm>
          <a:off x="3483544" y="848643"/>
          <a:ext cx="2541747" cy="1231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lvl="0" algn="l" defTabSz="711200">
            <a:lnSpc>
              <a:spcPct val="90000"/>
            </a:lnSpc>
            <a:spcBef>
              <a:spcPct val="0"/>
            </a:spcBef>
            <a:spcAft>
              <a:spcPct val="35000"/>
            </a:spcAft>
          </a:pPr>
          <a:r>
            <a:rPr lang="tr-TR" sz="1600" kern="1200" dirty="0" err="1" smtClean="0">
              <a:solidFill>
                <a:schemeClr val="tx2"/>
              </a:solidFill>
            </a:rPr>
            <a:t>Internal</a:t>
          </a:r>
          <a:r>
            <a:rPr lang="tr-TR" sz="1600" kern="1200" dirty="0" smtClean="0">
              <a:solidFill>
                <a:schemeClr val="tx2"/>
              </a:solidFill>
            </a:rPr>
            <a:t> </a:t>
          </a:r>
          <a:r>
            <a:rPr lang="tr-TR" sz="1600" kern="1200" dirty="0" err="1" smtClean="0">
              <a:solidFill>
                <a:schemeClr val="tx2"/>
              </a:solidFill>
            </a:rPr>
            <a:t>Audit</a:t>
          </a:r>
          <a:endParaRPr lang="en-US" sz="1600" i="1" kern="1200" dirty="0">
            <a:solidFill>
              <a:schemeClr val="tx2"/>
            </a:solidFill>
          </a:endParaRPr>
        </a:p>
        <a:p>
          <a:pPr lvl="0" algn="l" defTabSz="711200">
            <a:lnSpc>
              <a:spcPct val="90000"/>
            </a:lnSpc>
            <a:spcBef>
              <a:spcPct val="0"/>
            </a:spcBef>
            <a:spcAft>
              <a:spcPct val="35000"/>
            </a:spcAft>
          </a:pPr>
          <a:r>
            <a:rPr lang="tr-TR" sz="1600" kern="1200" dirty="0" err="1" smtClean="0">
              <a:solidFill>
                <a:schemeClr val="tx2"/>
              </a:solidFill>
            </a:rPr>
            <a:t>Internal</a:t>
          </a:r>
          <a:r>
            <a:rPr lang="tr-TR" sz="1600" kern="1200" dirty="0" smtClean="0">
              <a:solidFill>
                <a:schemeClr val="tx2"/>
              </a:solidFill>
            </a:rPr>
            <a:t> Control</a:t>
          </a:r>
          <a:endParaRPr lang="en-US" sz="1600" kern="1200" dirty="0">
            <a:solidFill>
              <a:schemeClr val="tx2"/>
            </a:solidFill>
          </a:endParaRPr>
        </a:p>
        <a:p>
          <a:pPr lvl="0" algn="l" defTabSz="711200">
            <a:lnSpc>
              <a:spcPct val="90000"/>
            </a:lnSpc>
            <a:spcBef>
              <a:spcPct val="0"/>
            </a:spcBef>
            <a:spcAft>
              <a:spcPct val="35000"/>
            </a:spcAft>
          </a:pPr>
          <a:r>
            <a:rPr lang="tr-TR" sz="1600" kern="1200" dirty="0" err="1" smtClean="0">
              <a:solidFill>
                <a:schemeClr val="tx2"/>
              </a:solidFill>
            </a:rPr>
            <a:t>External</a:t>
          </a:r>
          <a:r>
            <a:rPr lang="tr-TR" sz="1600" kern="1200" dirty="0" smtClean="0">
              <a:solidFill>
                <a:schemeClr val="tx2"/>
              </a:solidFill>
            </a:rPr>
            <a:t> </a:t>
          </a:r>
          <a:r>
            <a:rPr lang="tr-TR" sz="1600" kern="1200" dirty="0" err="1" smtClean="0">
              <a:solidFill>
                <a:schemeClr val="tx2"/>
              </a:solidFill>
            </a:rPr>
            <a:t>Audits</a:t>
          </a:r>
          <a:endParaRPr lang="en-US" sz="1600" kern="1200" dirty="0">
            <a:solidFill>
              <a:schemeClr val="tx2"/>
            </a:solidFill>
          </a:endParaRPr>
        </a:p>
      </dsp:txBody>
      <dsp:txXfrm>
        <a:off x="3483544" y="848643"/>
        <a:ext cx="2541747" cy="1231364"/>
      </dsp:txXfrm>
    </dsp:sp>
    <dsp:sp modelId="{4EB3AA5C-1289-44C6-9F3E-859ABA28E18F}">
      <dsp:nvSpPr>
        <dsp:cNvPr id="0" name=""/>
        <dsp:cNvSpPr/>
      </dsp:nvSpPr>
      <dsp:spPr>
        <a:xfrm>
          <a:off x="3483544" y="416001"/>
          <a:ext cx="2541747" cy="432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lvl="0" algn="l" defTabSz="711200">
            <a:lnSpc>
              <a:spcPct val="90000"/>
            </a:lnSpc>
            <a:spcBef>
              <a:spcPct val="0"/>
            </a:spcBef>
            <a:spcAft>
              <a:spcPct val="35000"/>
            </a:spcAft>
            <a:defRPr b="1"/>
          </a:pPr>
          <a:r>
            <a:rPr lang="tr-TR" sz="1600" kern="1200" dirty="0" err="1" smtClean="0">
              <a:solidFill>
                <a:schemeClr val="tx2"/>
              </a:solidFill>
            </a:rPr>
            <a:t>Audits</a:t>
          </a:r>
          <a:endParaRPr lang="en-US" sz="1600" b="0" i="1" kern="1200" dirty="0">
            <a:solidFill>
              <a:schemeClr val="tx2"/>
            </a:solidFill>
          </a:endParaRPr>
        </a:p>
      </dsp:txBody>
      <dsp:txXfrm>
        <a:off x="3483544" y="416001"/>
        <a:ext cx="2541747" cy="432641"/>
      </dsp:txXfrm>
    </dsp:sp>
    <dsp:sp modelId="{0BB03C0E-97EC-4D66-9B09-35D689DAB28C}">
      <dsp:nvSpPr>
        <dsp:cNvPr id="0" name=""/>
        <dsp:cNvSpPr/>
      </dsp:nvSpPr>
      <dsp:spPr>
        <a:xfrm>
          <a:off x="3267223" y="848643"/>
          <a:ext cx="0" cy="123136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6361E50-9FEC-48AD-A369-C1A8379B35EC}">
      <dsp:nvSpPr>
        <dsp:cNvPr id="0" name=""/>
        <dsp:cNvSpPr/>
      </dsp:nvSpPr>
      <dsp:spPr>
        <a:xfrm>
          <a:off x="3228286" y="2041070"/>
          <a:ext cx="77875" cy="7787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D742450-3430-4197-B6C8-38E1A9F14A88}">
      <dsp:nvSpPr>
        <dsp:cNvPr id="0" name=""/>
        <dsp:cNvSpPr/>
      </dsp:nvSpPr>
      <dsp:spPr>
        <a:xfrm rot="18900000">
          <a:off x="4637631" y="3374731"/>
          <a:ext cx="305923" cy="30592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B55C0C-92FC-4F73-A0D6-F6D8DF814D5B}">
      <dsp:nvSpPr>
        <dsp:cNvPr id="0" name=""/>
        <dsp:cNvSpPr/>
      </dsp:nvSpPr>
      <dsp:spPr>
        <a:xfrm>
          <a:off x="4671617" y="3408717"/>
          <a:ext cx="237952" cy="23795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E1C77F-6789-4215-8885-D9B1653F05A7}">
      <dsp:nvSpPr>
        <dsp:cNvPr id="0" name=""/>
        <dsp:cNvSpPr/>
      </dsp:nvSpPr>
      <dsp:spPr>
        <a:xfrm>
          <a:off x="5006914" y="2080008"/>
          <a:ext cx="2541747" cy="1231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lvl="0" algn="l" defTabSz="711200">
            <a:lnSpc>
              <a:spcPct val="90000"/>
            </a:lnSpc>
            <a:spcBef>
              <a:spcPct val="0"/>
            </a:spcBef>
            <a:spcAft>
              <a:spcPct val="35000"/>
            </a:spcAft>
          </a:pPr>
          <a:r>
            <a:rPr lang="tr-TR" sz="1600" kern="1200" dirty="0" err="1" smtClean="0">
              <a:solidFill>
                <a:schemeClr val="tx2"/>
              </a:solidFill>
            </a:rPr>
            <a:t>Pci</a:t>
          </a:r>
          <a:r>
            <a:rPr lang="tr-TR" sz="1600" kern="1200" dirty="0" smtClean="0">
              <a:solidFill>
                <a:schemeClr val="tx2"/>
              </a:solidFill>
            </a:rPr>
            <a:t> DSS</a:t>
          </a:r>
          <a:endParaRPr lang="en-US" sz="1600" kern="1200" dirty="0">
            <a:solidFill>
              <a:schemeClr val="tx2"/>
            </a:solidFill>
          </a:endParaRPr>
        </a:p>
        <a:p>
          <a:pPr lvl="0" algn="l" defTabSz="711200">
            <a:lnSpc>
              <a:spcPct val="90000"/>
            </a:lnSpc>
            <a:spcBef>
              <a:spcPct val="0"/>
            </a:spcBef>
            <a:spcAft>
              <a:spcPct val="35000"/>
            </a:spcAft>
          </a:pPr>
          <a:r>
            <a:rPr lang="tr-TR" sz="1600" kern="1200" dirty="0" smtClean="0">
              <a:solidFill>
                <a:schemeClr val="tx2"/>
              </a:solidFill>
            </a:rPr>
            <a:t>Swift CSP</a:t>
          </a:r>
          <a:endParaRPr lang="en-US" sz="1600" kern="1200" dirty="0">
            <a:solidFill>
              <a:schemeClr val="tx2"/>
            </a:solidFill>
          </a:endParaRPr>
        </a:p>
        <a:p>
          <a:pPr lvl="0" algn="l" defTabSz="711200">
            <a:lnSpc>
              <a:spcPct val="90000"/>
            </a:lnSpc>
            <a:spcBef>
              <a:spcPct val="0"/>
            </a:spcBef>
            <a:spcAft>
              <a:spcPct val="35000"/>
            </a:spcAft>
          </a:pPr>
          <a:r>
            <a:rPr lang="tr-TR" sz="1600" kern="1200" dirty="0" smtClean="0">
              <a:solidFill>
                <a:schemeClr val="tx2"/>
              </a:solidFill>
            </a:rPr>
            <a:t>PSD2</a:t>
          </a:r>
          <a:endParaRPr lang="en-US" sz="1600" kern="1200" dirty="0">
            <a:solidFill>
              <a:schemeClr val="tx2"/>
            </a:solidFill>
          </a:endParaRPr>
        </a:p>
        <a:p>
          <a:pPr lvl="0" algn="l" defTabSz="711200">
            <a:lnSpc>
              <a:spcPct val="90000"/>
            </a:lnSpc>
            <a:spcBef>
              <a:spcPct val="0"/>
            </a:spcBef>
            <a:spcAft>
              <a:spcPct val="35000"/>
            </a:spcAft>
          </a:pPr>
          <a:r>
            <a:rPr lang="tr-TR" sz="1600" kern="1200" dirty="0" smtClean="0">
              <a:solidFill>
                <a:schemeClr val="tx2"/>
              </a:solidFill>
            </a:rPr>
            <a:t>GDPR</a:t>
          </a:r>
          <a:endParaRPr lang="en-US" sz="1600" kern="1200" dirty="0">
            <a:solidFill>
              <a:schemeClr val="tx2"/>
            </a:solidFill>
          </a:endParaRPr>
        </a:p>
      </dsp:txBody>
      <dsp:txXfrm>
        <a:off x="5006914" y="2080008"/>
        <a:ext cx="2541747" cy="1231364"/>
      </dsp:txXfrm>
    </dsp:sp>
    <dsp:sp modelId="{69BB6F92-861C-43EB-BFBC-C5FC2738504F}">
      <dsp:nvSpPr>
        <dsp:cNvPr id="0" name=""/>
        <dsp:cNvSpPr/>
      </dsp:nvSpPr>
      <dsp:spPr>
        <a:xfrm>
          <a:off x="5006914" y="3311372"/>
          <a:ext cx="2541747" cy="432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lvl="0" algn="l" defTabSz="711200">
            <a:lnSpc>
              <a:spcPct val="90000"/>
            </a:lnSpc>
            <a:spcBef>
              <a:spcPct val="0"/>
            </a:spcBef>
            <a:spcAft>
              <a:spcPct val="35000"/>
            </a:spcAft>
          </a:pPr>
          <a:r>
            <a:rPr lang="tr-TR" sz="1600" b="1" kern="1200" dirty="0" err="1" smtClean="0">
              <a:solidFill>
                <a:schemeClr val="tx2"/>
              </a:solidFill>
            </a:rPr>
            <a:t>Globals</a:t>
          </a:r>
          <a:endParaRPr lang="en-US" sz="1600" b="1" kern="1200" dirty="0">
            <a:solidFill>
              <a:schemeClr val="tx2"/>
            </a:solidFill>
          </a:endParaRPr>
        </a:p>
      </dsp:txBody>
      <dsp:txXfrm>
        <a:off x="5006914" y="3311372"/>
        <a:ext cx="2541747" cy="432641"/>
      </dsp:txXfrm>
    </dsp:sp>
    <dsp:sp modelId="{8CF1C15C-758C-4191-B5D2-AB39223650DC}">
      <dsp:nvSpPr>
        <dsp:cNvPr id="0" name=""/>
        <dsp:cNvSpPr/>
      </dsp:nvSpPr>
      <dsp:spPr>
        <a:xfrm>
          <a:off x="4790593" y="2080008"/>
          <a:ext cx="0" cy="1231364"/>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E398B0A-1F57-40DF-ADE5-6160BFF2E5C2}">
      <dsp:nvSpPr>
        <dsp:cNvPr id="0" name=""/>
        <dsp:cNvSpPr/>
      </dsp:nvSpPr>
      <dsp:spPr>
        <a:xfrm>
          <a:off x="4751656" y="2041070"/>
          <a:ext cx="77875" cy="7787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97B9E-C130-4711-9BB9-C10A8F4FED22}">
      <dsp:nvSpPr>
        <dsp:cNvPr id="0" name=""/>
        <dsp:cNvSpPr/>
      </dsp:nvSpPr>
      <dsp:spPr>
        <a:xfrm>
          <a:off x="2162" y="96227"/>
          <a:ext cx="1715549" cy="102932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i="0" u="none" kern="1200" dirty="0" smtClean="0"/>
            <a:t>Access Management</a:t>
          </a:r>
          <a:endParaRPr lang="en-US" sz="1600" kern="1200" dirty="0"/>
        </a:p>
      </dsp:txBody>
      <dsp:txXfrm>
        <a:off x="2162" y="96227"/>
        <a:ext cx="1715549" cy="1029329"/>
      </dsp:txXfrm>
    </dsp:sp>
    <dsp:sp modelId="{7EAAC328-3910-48E4-ADA4-4D947003ADD8}">
      <dsp:nvSpPr>
        <dsp:cNvPr id="0" name=""/>
        <dsp:cNvSpPr/>
      </dsp:nvSpPr>
      <dsp:spPr>
        <a:xfrm>
          <a:off x="1889266" y="96227"/>
          <a:ext cx="1715549" cy="1029329"/>
        </a:xfrm>
        <a:prstGeom prst="rect">
          <a:avLst/>
        </a:prstGeom>
        <a:solidFill>
          <a:schemeClr val="accent3">
            <a:hueOff val="513318"/>
            <a:satOff val="1947"/>
            <a:lumOff val="-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i="0" u="none" kern="1200" dirty="0" err="1" smtClean="0"/>
            <a:t>Encryption</a:t>
          </a:r>
          <a:endParaRPr lang="tr-TR" sz="1600" kern="1200" dirty="0"/>
        </a:p>
      </dsp:txBody>
      <dsp:txXfrm>
        <a:off x="1889266" y="96227"/>
        <a:ext cx="1715549" cy="1029329"/>
      </dsp:txXfrm>
    </dsp:sp>
    <dsp:sp modelId="{4C51CE1F-5064-472E-B6E9-1C8D79AF2E3E}">
      <dsp:nvSpPr>
        <dsp:cNvPr id="0" name=""/>
        <dsp:cNvSpPr/>
      </dsp:nvSpPr>
      <dsp:spPr>
        <a:xfrm>
          <a:off x="3776370" y="96227"/>
          <a:ext cx="1715549" cy="1029329"/>
        </a:xfrm>
        <a:prstGeom prst="rect">
          <a:avLst/>
        </a:prstGeom>
        <a:solidFill>
          <a:schemeClr val="accent3">
            <a:hueOff val="1026635"/>
            <a:satOff val="3894"/>
            <a:lumOff val="-7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i="0" u="none" kern="1200" dirty="0" smtClean="0"/>
            <a:t>Security </a:t>
          </a:r>
          <a:r>
            <a:rPr lang="tr-TR" sz="1600" b="0" i="0" u="none" kern="1200" dirty="0" err="1" smtClean="0"/>
            <a:t>Awareness</a:t>
          </a:r>
          <a:endParaRPr lang="tr-TR" sz="1600" kern="1200" dirty="0"/>
        </a:p>
      </dsp:txBody>
      <dsp:txXfrm>
        <a:off x="3776370" y="96227"/>
        <a:ext cx="1715549" cy="1029329"/>
      </dsp:txXfrm>
    </dsp:sp>
    <dsp:sp modelId="{B9C14451-1717-4D85-92B1-9682C48AEA90}">
      <dsp:nvSpPr>
        <dsp:cNvPr id="0" name=""/>
        <dsp:cNvSpPr/>
      </dsp:nvSpPr>
      <dsp:spPr>
        <a:xfrm>
          <a:off x="5663475" y="96227"/>
          <a:ext cx="1715549" cy="1029329"/>
        </a:xfrm>
        <a:prstGeom prst="rect">
          <a:avLst/>
        </a:prstGeom>
        <a:solidFill>
          <a:schemeClr val="accent3">
            <a:hueOff val="1539953"/>
            <a:satOff val="5841"/>
            <a:lumOff val="-1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i="0" u="none" kern="1200" dirty="0" smtClean="0"/>
            <a:t>Application </a:t>
          </a:r>
          <a:r>
            <a:rPr lang="tr-TR" sz="1600" b="0" i="0" u="none" kern="1200" dirty="0" err="1" smtClean="0"/>
            <a:t>Controls</a:t>
          </a:r>
          <a:endParaRPr lang="tr-TR" sz="1600" kern="1200" dirty="0"/>
        </a:p>
      </dsp:txBody>
      <dsp:txXfrm>
        <a:off x="5663475" y="96227"/>
        <a:ext cx="1715549" cy="1029329"/>
      </dsp:txXfrm>
    </dsp:sp>
    <dsp:sp modelId="{15EB02A0-28FD-4236-8D0F-B95EC9C0666F}">
      <dsp:nvSpPr>
        <dsp:cNvPr id="0" name=""/>
        <dsp:cNvSpPr/>
      </dsp:nvSpPr>
      <dsp:spPr>
        <a:xfrm>
          <a:off x="2162" y="1297112"/>
          <a:ext cx="1715549" cy="1029329"/>
        </a:xfrm>
        <a:prstGeom prst="rect">
          <a:avLst/>
        </a:prstGeom>
        <a:solidFill>
          <a:schemeClr val="accent3">
            <a:hueOff val="2053270"/>
            <a:satOff val="7787"/>
            <a:lumOff val="-14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i="0" u="none" kern="1200" dirty="0" err="1" smtClean="0"/>
            <a:t>Secure</a:t>
          </a:r>
          <a:r>
            <a:rPr lang="tr-TR" sz="1600" b="0" i="0" u="none" kern="1200" dirty="0" smtClean="0"/>
            <a:t> Network Design</a:t>
          </a:r>
          <a:endParaRPr lang="tr-TR" sz="1600" kern="1200" dirty="0"/>
        </a:p>
      </dsp:txBody>
      <dsp:txXfrm>
        <a:off x="2162" y="1297112"/>
        <a:ext cx="1715549" cy="1029329"/>
      </dsp:txXfrm>
    </dsp:sp>
    <dsp:sp modelId="{E984AF31-0B18-4BCC-A4A6-2AE1572BF20C}">
      <dsp:nvSpPr>
        <dsp:cNvPr id="0" name=""/>
        <dsp:cNvSpPr/>
      </dsp:nvSpPr>
      <dsp:spPr>
        <a:xfrm>
          <a:off x="1889266" y="1297112"/>
          <a:ext cx="1715549" cy="1029329"/>
        </a:xfrm>
        <a:prstGeom prst="rect">
          <a:avLst/>
        </a:prstGeom>
        <a:solidFill>
          <a:schemeClr val="accent3">
            <a:hueOff val="2566588"/>
            <a:satOff val="9734"/>
            <a:lumOff val="-18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i="0" u="none" kern="1200" dirty="0" smtClean="0"/>
            <a:t>Security </a:t>
          </a:r>
          <a:r>
            <a:rPr lang="tr-TR" sz="1600" b="0" i="0" u="none" kern="1200" dirty="0" err="1" smtClean="0"/>
            <a:t>Testing</a:t>
          </a:r>
          <a:endParaRPr lang="tr-TR" sz="1600" kern="1200" dirty="0"/>
        </a:p>
      </dsp:txBody>
      <dsp:txXfrm>
        <a:off x="1889266" y="1297112"/>
        <a:ext cx="1715549" cy="1029329"/>
      </dsp:txXfrm>
    </dsp:sp>
    <dsp:sp modelId="{CCE57E31-3306-490B-8648-9837C8E340CC}">
      <dsp:nvSpPr>
        <dsp:cNvPr id="0" name=""/>
        <dsp:cNvSpPr/>
      </dsp:nvSpPr>
      <dsp:spPr>
        <a:xfrm>
          <a:off x="3776370" y="1297112"/>
          <a:ext cx="1715549" cy="1029329"/>
        </a:xfrm>
        <a:prstGeom prst="rect">
          <a:avLst/>
        </a:prstGeom>
        <a:solidFill>
          <a:schemeClr val="accent3">
            <a:hueOff val="3079905"/>
            <a:satOff val="11681"/>
            <a:lumOff val="-21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i="0" u="none" kern="1200" dirty="0" err="1" smtClean="0"/>
            <a:t>Change</a:t>
          </a:r>
          <a:r>
            <a:rPr lang="tr-TR" sz="1600" b="0" i="0" u="none" kern="1200" dirty="0" smtClean="0"/>
            <a:t> Management</a:t>
          </a:r>
          <a:endParaRPr lang="tr-TR" sz="1600" kern="1200" dirty="0"/>
        </a:p>
      </dsp:txBody>
      <dsp:txXfrm>
        <a:off x="3776370" y="1297112"/>
        <a:ext cx="1715549" cy="1029329"/>
      </dsp:txXfrm>
    </dsp:sp>
    <dsp:sp modelId="{EFB7815A-5E93-4F17-A98D-A50F9246350B}">
      <dsp:nvSpPr>
        <dsp:cNvPr id="0" name=""/>
        <dsp:cNvSpPr/>
      </dsp:nvSpPr>
      <dsp:spPr>
        <a:xfrm>
          <a:off x="5663475" y="1297112"/>
          <a:ext cx="1715549" cy="1029329"/>
        </a:xfrm>
        <a:prstGeom prst="rect">
          <a:avLst/>
        </a:prstGeom>
        <a:solidFill>
          <a:schemeClr val="accent3">
            <a:hueOff val="3593223"/>
            <a:satOff val="13628"/>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i="0" u="none" kern="1200" dirty="0" smtClean="0"/>
            <a:t>Information </a:t>
          </a:r>
          <a:r>
            <a:rPr lang="tr-TR" sz="1600" b="0" i="0" u="none" kern="1200" dirty="0" err="1" smtClean="0"/>
            <a:t>Asset</a:t>
          </a:r>
          <a:r>
            <a:rPr lang="tr-TR" sz="1600" b="0" i="0" u="none" kern="1200" dirty="0" smtClean="0"/>
            <a:t> Management</a:t>
          </a:r>
          <a:endParaRPr lang="tr-TR" sz="1600" kern="1200" dirty="0"/>
        </a:p>
      </dsp:txBody>
      <dsp:txXfrm>
        <a:off x="5663475" y="1297112"/>
        <a:ext cx="1715549" cy="1029329"/>
      </dsp:txXfrm>
    </dsp:sp>
    <dsp:sp modelId="{B9AB9820-7E2A-4F35-8745-9F0006208D06}">
      <dsp:nvSpPr>
        <dsp:cNvPr id="0" name=""/>
        <dsp:cNvSpPr/>
      </dsp:nvSpPr>
      <dsp:spPr>
        <a:xfrm>
          <a:off x="2162" y="2497996"/>
          <a:ext cx="1715549" cy="1029329"/>
        </a:xfrm>
        <a:prstGeom prst="rect">
          <a:avLst/>
        </a:prstGeom>
        <a:solidFill>
          <a:schemeClr val="accent3">
            <a:hueOff val="4106541"/>
            <a:satOff val="15575"/>
            <a:lumOff val="-29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u="none" kern="1200" dirty="0" smtClean="0"/>
            <a:t>Development</a:t>
          </a:r>
          <a:endParaRPr lang="en-US" sz="1600" kern="1200" dirty="0"/>
        </a:p>
      </dsp:txBody>
      <dsp:txXfrm>
        <a:off x="2162" y="2497996"/>
        <a:ext cx="1715549" cy="1029329"/>
      </dsp:txXfrm>
    </dsp:sp>
    <dsp:sp modelId="{572975EA-392F-4E1F-A036-C6516B5724E0}">
      <dsp:nvSpPr>
        <dsp:cNvPr id="0" name=""/>
        <dsp:cNvSpPr/>
      </dsp:nvSpPr>
      <dsp:spPr>
        <a:xfrm>
          <a:off x="1889266" y="2497996"/>
          <a:ext cx="1715549" cy="1029329"/>
        </a:xfrm>
        <a:prstGeom prst="rect">
          <a:avLst/>
        </a:prstGeom>
        <a:solidFill>
          <a:schemeClr val="accent3">
            <a:hueOff val="4619858"/>
            <a:satOff val="17522"/>
            <a:lumOff val="-32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i="0" u="none" kern="1200" dirty="0" err="1" smtClean="0"/>
            <a:t>Event</a:t>
          </a:r>
          <a:r>
            <a:rPr lang="tr-TR" sz="1600" b="0" i="0" u="none" kern="1200" dirty="0" smtClean="0"/>
            <a:t> </a:t>
          </a:r>
          <a:r>
            <a:rPr lang="tr-TR" sz="1600" b="0" i="0" u="none" kern="1200" dirty="0" err="1" smtClean="0"/>
            <a:t>logging</a:t>
          </a:r>
          <a:r>
            <a:rPr lang="tr-TR" sz="1600" b="0" i="0" u="none" kern="1200" dirty="0" smtClean="0"/>
            <a:t> </a:t>
          </a:r>
          <a:r>
            <a:rPr lang="tr-TR" sz="1600" b="0" i="0" u="none" kern="1200" dirty="0" err="1" smtClean="0"/>
            <a:t>and</a:t>
          </a:r>
          <a:r>
            <a:rPr lang="tr-TR" sz="1600" b="0" i="0" u="none" kern="1200" dirty="0" smtClean="0"/>
            <a:t> </a:t>
          </a:r>
          <a:r>
            <a:rPr lang="tr-TR" sz="1600" b="0" i="0" u="none" kern="1200" dirty="0" err="1" smtClean="0"/>
            <a:t>Monitoring</a:t>
          </a:r>
          <a:endParaRPr lang="tr-TR" sz="1600" kern="1200" dirty="0"/>
        </a:p>
      </dsp:txBody>
      <dsp:txXfrm>
        <a:off x="1889266" y="2497996"/>
        <a:ext cx="1715549" cy="1029329"/>
      </dsp:txXfrm>
    </dsp:sp>
    <dsp:sp modelId="{69A8C159-1159-4BB6-A51A-637222CA4533}">
      <dsp:nvSpPr>
        <dsp:cNvPr id="0" name=""/>
        <dsp:cNvSpPr/>
      </dsp:nvSpPr>
      <dsp:spPr>
        <a:xfrm>
          <a:off x="3776370" y="2497996"/>
          <a:ext cx="1715549" cy="1029329"/>
        </a:xfrm>
        <a:prstGeom prst="rect">
          <a:avLst/>
        </a:prstGeom>
        <a:solidFill>
          <a:schemeClr val="accent3">
            <a:hueOff val="5133176"/>
            <a:satOff val="19469"/>
            <a:lumOff val="-36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i="0" u="none" kern="1200" dirty="0" err="1" smtClean="0"/>
            <a:t>Capacity</a:t>
          </a:r>
          <a:r>
            <a:rPr lang="tr-TR" sz="1600" b="0" i="0" u="none" kern="1200" dirty="0" smtClean="0"/>
            <a:t> Management</a:t>
          </a:r>
          <a:endParaRPr lang="tr-TR" sz="1600" kern="1200" dirty="0"/>
        </a:p>
      </dsp:txBody>
      <dsp:txXfrm>
        <a:off x="3776370" y="2497996"/>
        <a:ext cx="1715549" cy="1029329"/>
      </dsp:txXfrm>
    </dsp:sp>
    <dsp:sp modelId="{CED8107F-CBF2-4283-8873-597E685A4F35}">
      <dsp:nvSpPr>
        <dsp:cNvPr id="0" name=""/>
        <dsp:cNvSpPr/>
      </dsp:nvSpPr>
      <dsp:spPr>
        <a:xfrm>
          <a:off x="5663475" y="2497996"/>
          <a:ext cx="1715549" cy="1029329"/>
        </a:xfrm>
        <a:prstGeom prst="rect">
          <a:avLst/>
        </a:prstGeom>
        <a:solidFill>
          <a:schemeClr val="accent3">
            <a:hueOff val="5646493"/>
            <a:satOff val="21415"/>
            <a:lumOff val="-40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i="0" u="none" kern="1200" dirty="0" smtClean="0"/>
            <a:t>Business </a:t>
          </a:r>
          <a:r>
            <a:rPr lang="tr-TR" sz="1600" b="0" i="0" u="none" kern="1200" dirty="0" err="1" smtClean="0"/>
            <a:t>Continuity</a:t>
          </a:r>
          <a:r>
            <a:rPr lang="tr-TR" sz="1600" b="0" i="0" u="none" kern="1200" dirty="0" smtClean="0"/>
            <a:t>/</a:t>
          </a:r>
          <a:r>
            <a:rPr lang="tr-TR" sz="1600" b="0" i="0" u="none" kern="1200" dirty="0" err="1" smtClean="0"/>
            <a:t>Disaster</a:t>
          </a:r>
          <a:r>
            <a:rPr lang="tr-TR" sz="1600" b="0" i="0" u="none" kern="1200" dirty="0" smtClean="0"/>
            <a:t> </a:t>
          </a:r>
          <a:r>
            <a:rPr lang="tr-TR" sz="1600" b="0" i="0" u="none" kern="1200" dirty="0" err="1" smtClean="0"/>
            <a:t>Recovery</a:t>
          </a:r>
          <a:endParaRPr lang="tr-TR" sz="1600" kern="1200" dirty="0"/>
        </a:p>
      </dsp:txBody>
      <dsp:txXfrm>
        <a:off x="5663475" y="2497996"/>
        <a:ext cx="1715549" cy="1029329"/>
      </dsp:txXfrm>
    </dsp:sp>
    <dsp:sp modelId="{F1B42470-7C10-4E06-A40A-FFDFF2ED0C6B}">
      <dsp:nvSpPr>
        <dsp:cNvPr id="0" name=""/>
        <dsp:cNvSpPr/>
      </dsp:nvSpPr>
      <dsp:spPr>
        <a:xfrm>
          <a:off x="945714" y="3698881"/>
          <a:ext cx="1715549" cy="1029329"/>
        </a:xfrm>
        <a:prstGeom prst="rect">
          <a:avLst/>
        </a:prstGeom>
        <a:solidFill>
          <a:schemeClr val="accent3">
            <a:hueOff val="6159811"/>
            <a:satOff val="23362"/>
            <a:lumOff val="-43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i="0" u="none" kern="1200" dirty="0" smtClean="0"/>
            <a:t>Service Level Management</a:t>
          </a:r>
          <a:endParaRPr lang="tr-TR" sz="1600" kern="1200" dirty="0"/>
        </a:p>
      </dsp:txBody>
      <dsp:txXfrm>
        <a:off x="945714" y="3698881"/>
        <a:ext cx="1715549" cy="1029329"/>
      </dsp:txXfrm>
    </dsp:sp>
    <dsp:sp modelId="{09C124F4-E6A7-484C-B8FA-C6B717E595ED}">
      <dsp:nvSpPr>
        <dsp:cNvPr id="0" name=""/>
        <dsp:cNvSpPr/>
      </dsp:nvSpPr>
      <dsp:spPr>
        <a:xfrm>
          <a:off x="2832818" y="3698881"/>
          <a:ext cx="1715549" cy="1029329"/>
        </a:xfrm>
        <a:prstGeom prst="rect">
          <a:avLst/>
        </a:prstGeom>
        <a:solidFill>
          <a:schemeClr val="accent3">
            <a:hueOff val="6673128"/>
            <a:satOff val="25309"/>
            <a:lumOff val="-47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i="0" u="none" kern="1200" dirty="0" smtClean="0"/>
            <a:t>Business </a:t>
          </a:r>
          <a:r>
            <a:rPr lang="tr-TR" sz="1600" b="0" i="0" u="none" kern="1200" dirty="0" err="1" smtClean="0"/>
            <a:t>Continuity</a:t>
          </a:r>
          <a:r>
            <a:rPr lang="tr-TR" sz="1600" b="0" i="0" u="none" kern="1200" dirty="0" smtClean="0"/>
            <a:t> / </a:t>
          </a:r>
          <a:r>
            <a:rPr lang="tr-TR" sz="1600" b="0" i="0" u="none" kern="1200" dirty="0" err="1" smtClean="0"/>
            <a:t>Disaster</a:t>
          </a:r>
          <a:r>
            <a:rPr lang="tr-TR" sz="1600" b="0" i="0" u="none" kern="1200" dirty="0" smtClean="0"/>
            <a:t> </a:t>
          </a:r>
          <a:r>
            <a:rPr lang="tr-TR" sz="1600" b="0" i="0" u="none" kern="1200" dirty="0" err="1" smtClean="0"/>
            <a:t>recovery</a:t>
          </a:r>
          <a:endParaRPr lang="tr-TR" sz="1600" kern="1200" dirty="0"/>
        </a:p>
      </dsp:txBody>
      <dsp:txXfrm>
        <a:off x="2832818" y="3698881"/>
        <a:ext cx="1715549" cy="1029329"/>
      </dsp:txXfrm>
    </dsp:sp>
    <dsp:sp modelId="{4155EE9B-BC6D-4173-BA2B-CFD14262B5E8}">
      <dsp:nvSpPr>
        <dsp:cNvPr id="0" name=""/>
        <dsp:cNvSpPr/>
      </dsp:nvSpPr>
      <dsp:spPr>
        <a:xfrm>
          <a:off x="4719923" y="3698881"/>
          <a:ext cx="1715549" cy="1029329"/>
        </a:xfrm>
        <a:prstGeom prst="rect">
          <a:avLst/>
        </a:prstGeom>
        <a:solidFill>
          <a:schemeClr val="accent3">
            <a:hueOff val="7186446"/>
            <a:satOff val="27256"/>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i="0" u="none" kern="1200" dirty="0" smtClean="0"/>
            <a:t>Information </a:t>
          </a:r>
          <a:r>
            <a:rPr lang="tr-TR" sz="1600" b="0" i="0" u="none" kern="1200" dirty="0" err="1" smtClean="0"/>
            <a:t>Privacy</a:t>
          </a:r>
          <a:endParaRPr lang="tr-TR" sz="1600" kern="1200" dirty="0"/>
        </a:p>
      </dsp:txBody>
      <dsp:txXfrm>
        <a:off x="4719923" y="3698881"/>
        <a:ext cx="1715549" cy="1029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F26D3-226D-4806-8D8F-0DA2E1BBC1F4}">
      <dsp:nvSpPr>
        <dsp:cNvPr id="0" name=""/>
        <dsp:cNvSpPr/>
      </dsp:nvSpPr>
      <dsp:spPr>
        <a:xfrm>
          <a:off x="0" y="621844"/>
          <a:ext cx="2235920" cy="134155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i="0" u="none" kern="1200" dirty="0" err="1" smtClean="0"/>
            <a:t>Infrastructure</a:t>
          </a:r>
          <a:r>
            <a:rPr lang="tr-TR" sz="1700" b="1" i="0" u="none" kern="1200" dirty="0" smtClean="0"/>
            <a:t> </a:t>
          </a:r>
          <a:r>
            <a:rPr lang="tr-TR" sz="1700" b="1" i="0" u="none" kern="1200" dirty="0" err="1" smtClean="0"/>
            <a:t>failure</a:t>
          </a:r>
          <a:endParaRPr lang="tr-TR" sz="1700" kern="1200" dirty="0"/>
        </a:p>
        <a:p>
          <a:pPr marL="114300" lvl="1" indent="-114300" algn="l" defTabSz="577850">
            <a:lnSpc>
              <a:spcPct val="90000"/>
            </a:lnSpc>
            <a:spcBef>
              <a:spcPct val="0"/>
            </a:spcBef>
            <a:spcAft>
              <a:spcPct val="15000"/>
            </a:spcAft>
            <a:buChar char="••"/>
          </a:pPr>
          <a:r>
            <a:rPr lang="en-US" sz="1300" b="0" i="0" u="none" kern="1200" dirty="0" smtClean="0"/>
            <a:t>Power Failure or Fluctuation</a:t>
          </a:r>
          <a:endParaRPr lang="tr-TR" sz="1300" kern="1200" dirty="0"/>
        </a:p>
        <a:p>
          <a:pPr marL="114300" lvl="1" indent="-114300" algn="l" defTabSz="577850">
            <a:lnSpc>
              <a:spcPct val="90000"/>
            </a:lnSpc>
            <a:spcBef>
              <a:spcPct val="0"/>
            </a:spcBef>
            <a:spcAft>
              <a:spcPct val="15000"/>
            </a:spcAft>
            <a:buChar char="••"/>
          </a:pPr>
          <a:r>
            <a:rPr lang="en-US" sz="1300" b="0" i="0" u="none" kern="1200" dirty="0" smtClean="0"/>
            <a:t>Hardware malfunction or failure</a:t>
          </a:r>
          <a:endParaRPr lang="en-US" sz="1300" kern="1200" dirty="0"/>
        </a:p>
      </dsp:txBody>
      <dsp:txXfrm>
        <a:off x="0" y="621844"/>
        <a:ext cx="2235920" cy="1341551"/>
      </dsp:txXfrm>
    </dsp:sp>
    <dsp:sp modelId="{C70EE053-66C8-46E3-891A-35B8EC4D1EEC}">
      <dsp:nvSpPr>
        <dsp:cNvPr id="0" name=""/>
        <dsp:cNvSpPr/>
      </dsp:nvSpPr>
      <dsp:spPr>
        <a:xfrm>
          <a:off x="2459512" y="621844"/>
          <a:ext cx="2235920" cy="134155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i="0" u="none" kern="1200" dirty="0" smtClean="0"/>
            <a:t>Software </a:t>
          </a:r>
          <a:r>
            <a:rPr lang="tr-TR" sz="1700" b="1" i="0" u="none" kern="1200" dirty="0" err="1" smtClean="0"/>
            <a:t>failures</a:t>
          </a:r>
          <a:endParaRPr lang="tr-TR" sz="1700" kern="1200" dirty="0"/>
        </a:p>
        <a:p>
          <a:pPr marL="114300" lvl="1" indent="-114300" algn="l" defTabSz="577850">
            <a:lnSpc>
              <a:spcPct val="90000"/>
            </a:lnSpc>
            <a:spcBef>
              <a:spcPct val="0"/>
            </a:spcBef>
            <a:spcAft>
              <a:spcPct val="15000"/>
            </a:spcAft>
            <a:buChar char="••"/>
          </a:pPr>
          <a:r>
            <a:rPr lang="en-US" sz="1300" b="0" i="0" u="none" kern="1200" dirty="0" smtClean="0"/>
            <a:t>Software malfunction (internally produced software)</a:t>
          </a:r>
          <a:endParaRPr lang="tr-TR" sz="1300" kern="1200" dirty="0"/>
        </a:p>
        <a:p>
          <a:pPr marL="114300" lvl="1" indent="-114300" algn="l" defTabSz="577850">
            <a:lnSpc>
              <a:spcPct val="90000"/>
            </a:lnSpc>
            <a:spcBef>
              <a:spcPct val="0"/>
            </a:spcBef>
            <a:spcAft>
              <a:spcPct val="15000"/>
            </a:spcAft>
            <a:buChar char="••"/>
          </a:pPr>
          <a:r>
            <a:rPr lang="en-US" sz="1300" b="0" i="0" u="none" kern="1200" dirty="0" smtClean="0"/>
            <a:t>Software malfunction (externally acquired software)</a:t>
          </a:r>
          <a:endParaRPr lang="en-US" sz="1300" kern="1200" dirty="0"/>
        </a:p>
      </dsp:txBody>
      <dsp:txXfrm>
        <a:off x="2459512" y="621844"/>
        <a:ext cx="2235920" cy="1341551"/>
      </dsp:txXfrm>
    </dsp:sp>
    <dsp:sp modelId="{4A4794B2-1A6D-4EAB-827F-6AB4F5DB481E}">
      <dsp:nvSpPr>
        <dsp:cNvPr id="0" name=""/>
        <dsp:cNvSpPr/>
      </dsp:nvSpPr>
      <dsp:spPr>
        <a:xfrm>
          <a:off x="4919024" y="621844"/>
          <a:ext cx="2235920" cy="134155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i="0" u="none" kern="1200" dirty="0" smtClean="0"/>
            <a:t>Natural </a:t>
          </a:r>
          <a:r>
            <a:rPr lang="tr-TR" sz="1700" b="1" i="0" u="none" kern="1200" dirty="0" err="1" smtClean="0"/>
            <a:t>disasters</a:t>
          </a:r>
          <a:endParaRPr lang="tr-TR" sz="1700" kern="1200" dirty="0"/>
        </a:p>
        <a:p>
          <a:pPr marL="114300" lvl="1" indent="-114300" algn="l" defTabSz="577850">
            <a:lnSpc>
              <a:spcPct val="90000"/>
            </a:lnSpc>
            <a:spcBef>
              <a:spcPct val="0"/>
            </a:spcBef>
            <a:spcAft>
              <a:spcPct val="15000"/>
            </a:spcAft>
            <a:buChar char="••"/>
          </a:pPr>
          <a:r>
            <a:rPr lang="tr-TR" sz="1300" b="1" i="0" u="none" kern="1200" dirty="0" err="1" smtClean="0"/>
            <a:t>Storm</a:t>
          </a:r>
          <a:r>
            <a:rPr lang="tr-TR" sz="1300" b="1" i="0" u="none" kern="1200" dirty="0" smtClean="0"/>
            <a:t>, </a:t>
          </a:r>
          <a:r>
            <a:rPr lang="tr-TR" sz="1300" b="1" i="0" u="none" kern="1200" dirty="0" err="1" smtClean="0"/>
            <a:t>hurricane</a:t>
          </a:r>
          <a:r>
            <a:rPr lang="tr-TR" sz="1300" b="1" i="0" u="none" kern="1200" dirty="0" smtClean="0"/>
            <a:t>, tornado, </a:t>
          </a:r>
          <a:r>
            <a:rPr lang="tr-TR" sz="1300" b="1" i="0" u="none" kern="1200" dirty="0" err="1" smtClean="0"/>
            <a:t>etc</a:t>
          </a:r>
          <a:endParaRPr lang="tr-TR" sz="1300" kern="1200" dirty="0"/>
        </a:p>
        <a:p>
          <a:pPr marL="114300" lvl="1" indent="-114300" algn="l" defTabSz="577850">
            <a:lnSpc>
              <a:spcPct val="90000"/>
            </a:lnSpc>
            <a:spcBef>
              <a:spcPct val="0"/>
            </a:spcBef>
            <a:spcAft>
              <a:spcPct val="15000"/>
            </a:spcAft>
            <a:buChar char="••"/>
          </a:pPr>
          <a:r>
            <a:rPr lang="en-US" sz="1300" b="1" i="0" u="none" kern="1200" dirty="0" smtClean="0"/>
            <a:t>Winter conditions (snow, blizzard, sleet, etc.)</a:t>
          </a:r>
          <a:endParaRPr lang="en-US" sz="1300" kern="1200" dirty="0"/>
        </a:p>
      </dsp:txBody>
      <dsp:txXfrm>
        <a:off x="4919024" y="621844"/>
        <a:ext cx="2235920" cy="1341551"/>
      </dsp:txXfrm>
    </dsp:sp>
    <dsp:sp modelId="{4FEE8A8B-05CD-4B29-8A58-33FF60D4961F}">
      <dsp:nvSpPr>
        <dsp:cNvPr id="0" name=""/>
        <dsp:cNvSpPr/>
      </dsp:nvSpPr>
      <dsp:spPr>
        <a:xfrm>
          <a:off x="0" y="2186988"/>
          <a:ext cx="2235920" cy="13415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i="0" u="none" kern="1200" dirty="0" err="1" smtClean="0"/>
            <a:t>Supplier</a:t>
          </a:r>
          <a:r>
            <a:rPr lang="tr-TR" sz="1700" b="1" i="0" u="none" kern="1200" dirty="0" smtClean="0"/>
            <a:t> </a:t>
          </a:r>
          <a:r>
            <a:rPr lang="tr-TR" sz="1700" b="1" i="0" u="none" kern="1200" dirty="0" err="1" smtClean="0"/>
            <a:t>related</a:t>
          </a:r>
          <a:endParaRPr lang="tr-TR" sz="1700" kern="1200" dirty="0"/>
        </a:p>
        <a:p>
          <a:pPr marL="114300" lvl="1" indent="-114300" algn="l" defTabSz="577850">
            <a:lnSpc>
              <a:spcPct val="90000"/>
            </a:lnSpc>
            <a:spcBef>
              <a:spcPct val="0"/>
            </a:spcBef>
            <a:spcAft>
              <a:spcPct val="15000"/>
            </a:spcAft>
            <a:buChar char="••"/>
          </a:pPr>
          <a:r>
            <a:rPr lang="tr-TR" sz="1300" b="1" i="0" u="none" kern="1200" dirty="0" err="1" smtClean="0"/>
            <a:t>Failure</a:t>
          </a:r>
          <a:r>
            <a:rPr lang="tr-TR" sz="1300" b="1" i="0" u="none" kern="1200" dirty="0" smtClean="0"/>
            <a:t> </a:t>
          </a:r>
          <a:r>
            <a:rPr lang="tr-TR" sz="1300" b="1" i="0" u="none" kern="1200" dirty="0" err="1" smtClean="0"/>
            <a:t>to</a:t>
          </a:r>
          <a:r>
            <a:rPr lang="tr-TR" sz="1300" b="1" i="0" u="none" kern="1200" dirty="0" smtClean="0"/>
            <a:t> </a:t>
          </a:r>
          <a:r>
            <a:rPr lang="tr-TR" sz="1300" b="1" i="0" u="none" kern="1200" dirty="0" err="1" smtClean="0"/>
            <a:t>isolate</a:t>
          </a:r>
          <a:r>
            <a:rPr lang="tr-TR" sz="1300" b="1" i="0" u="none" kern="1200" dirty="0" smtClean="0"/>
            <a:t> </a:t>
          </a:r>
          <a:r>
            <a:rPr lang="tr-TR" sz="1300" b="1" i="0" u="none" kern="1200" dirty="0" err="1" smtClean="0"/>
            <a:t>cotenants</a:t>
          </a:r>
          <a:endParaRPr lang="tr-TR" sz="1300" kern="1200" dirty="0"/>
        </a:p>
        <a:p>
          <a:pPr marL="114300" lvl="1" indent="-114300" algn="l" defTabSz="577850">
            <a:lnSpc>
              <a:spcPct val="90000"/>
            </a:lnSpc>
            <a:spcBef>
              <a:spcPct val="0"/>
            </a:spcBef>
            <a:spcAft>
              <a:spcPct val="15000"/>
            </a:spcAft>
            <a:buChar char="••"/>
          </a:pPr>
          <a:r>
            <a:rPr lang="tr-TR" sz="1300" b="1" i="0" u="none" kern="1200" dirty="0" err="1" smtClean="0"/>
            <a:t>Supplier</a:t>
          </a:r>
          <a:r>
            <a:rPr lang="tr-TR" sz="1300" b="1" i="0" u="none" kern="1200" dirty="0" smtClean="0"/>
            <a:t>/</a:t>
          </a:r>
          <a:r>
            <a:rPr lang="tr-TR" sz="1300" b="1" i="0" u="none" kern="1200" dirty="0" err="1" smtClean="0"/>
            <a:t>subcontractor</a:t>
          </a:r>
          <a:r>
            <a:rPr lang="tr-TR" sz="1300" b="1" i="0" u="none" kern="1200" dirty="0" smtClean="0"/>
            <a:t> </a:t>
          </a:r>
          <a:r>
            <a:rPr lang="tr-TR" sz="1300" b="1" i="0" u="none" kern="1200" dirty="0" err="1" smtClean="0"/>
            <a:t>non-compliance</a:t>
          </a:r>
          <a:endParaRPr lang="tr-TR" sz="1300" kern="1200" dirty="0"/>
        </a:p>
      </dsp:txBody>
      <dsp:txXfrm>
        <a:off x="0" y="2186988"/>
        <a:ext cx="2235920" cy="1341551"/>
      </dsp:txXfrm>
    </dsp:sp>
    <dsp:sp modelId="{D883174B-EF52-4889-9F75-9FFE44CAB6D8}">
      <dsp:nvSpPr>
        <dsp:cNvPr id="0" name=""/>
        <dsp:cNvSpPr/>
      </dsp:nvSpPr>
      <dsp:spPr>
        <a:xfrm>
          <a:off x="2459512" y="2186987"/>
          <a:ext cx="2235920" cy="134155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i="0" u="none" kern="1200" dirty="0" err="1" smtClean="0"/>
            <a:t>Cloud</a:t>
          </a:r>
          <a:r>
            <a:rPr lang="tr-TR" sz="1700" b="1" i="0" u="none" kern="1200" dirty="0" smtClean="0"/>
            <a:t> </a:t>
          </a:r>
          <a:r>
            <a:rPr lang="tr-TR" sz="1700" b="1" i="0" u="none" kern="1200" dirty="0" err="1" smtClean="0"/>
            <a:t>related</a:t>
          </a:r>
          <a:endParaRPr lang="tr-TR" sz="1700" kern="1200" dirty="0"/>
        </a:p>
        <a:p>
          <a:pPr marL="114300" lvl="1" indent="-114300" algn="l" defTabSz="577850">
            <a:lnSpc>
              <a:spcPct val="90000"/>
            </a:lnSpc>
            <a:spcBef>
              <a:spcPct val="0"/>
            </a:spcBef>
            <a:spcAft>
              <a:spcPct val="15000"/>
            </a:spcAft>
            <a:buChar char="••"/>
          </a:pPr>
          <a:r>
            <a:rPr lang="en-US" sz="1300" b="1" i="0" u="none" kern="1200" dirty="0" smtClean="0"/>
            <a:t>Unclear responsibilities </a:t>
          </a:r>
          <a:endParaRPr lang="tr-TR" sz="1300" kern="1200" dirty="0"/>
        </a:p>
      </dsp:txBody>
      <dsp:txXfrm>
        <a:off x="2459512" y="2186987"/>
        <a:ext cx="2235920" cy="1341551"/>
      </dsp:txXfrm>
    </dsp:sp>
    <dsp:sp modelId="{16B563BD-BCEB-4DFF-956E-34C1CDC70315}">
      <dsp:nvSpPr>
        <dsp:cNvPr id="0" name=""/>
        <dsp:cNvSpPr/>
      </dsp:nvSpPr>
      <dsp:spPr>
        <a:xfrm>
          <a:off x="4919024" y="2186987"/>
          <a:ext cx="2235920" cy="134155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i="0" u="none" kern="1200" dirty="0" err="1" smtClean="0"/>
            <a:t>Social</a:t>
          </a:r>
          <a:r>
            <a:rPr lang="tr-TR" sz="1700" b="1" i="0" u="none" kern="1200" dirty="0" smtClean="0"/>
            <a:t> </a:t>
          </a:r>
          <a:r>
            <a:rPr lang="tr-TR" sz="1700" b="1" i="0" u="none" kern="1200" dirty="0" err="1" smtClean="0"/>
            <a:t>engineering</a:t>
          </a:r>
          <a:r>
            <a:rPr lang="tr-TR" sz="1700" b="1" i="0" u="none" kern="1200" dirty="0" smtClean="0"/>
            <a:t>,</a:t>
          </a:r>
          <a:endParaRPr lang="tr-TR" sz="1700" kern="1200" dirty="0"/>
        </a:p>
        <a:p>
          <a:pPr marL="114300" lvl="1" indent="-114300" algn="l" defTabSz="577850">
            <a:lnSpc>
              <a:spcPct val="90000"/>
            </a:lnSpc>
            <a:spcBef>
              <a:spcPct val="0"/>
            </a:spcBef>
            <a:spcAft>
              <a:spcPct val="15000"/>
            </a:spcAft>
            <a:buChar char="••"/>
          </a:pPr>
          <a:r>
            <a:rPr lang="en-US" sz="1300" b="0" i="0" u="none" kern="1200" dirty="0" smtClean="0"/>
            <a:t>Phishing</a:t>
          </a:r>
          <a:endParaRPr lang="tr-TR" sz="1300" kern="1200" dirty="0"/>
        </a:p>
      </dsp:txBody>
      <dsp:txXfrm>
        <a:off x="4919024" y="2186987"/>
        <a:ext cx="2235920" cy="1341551"/>
      </dsp:txXfrm>
    </dsp:sp>
    <dsp:sp modelId="{B4BEB16F-5316-4048-9A29-D9504F35B761}">
      <dsp:nvSpPr>
        <dsp:cNvPr id="0" name=""/>
        <dsp:cNvSpPr/>
      </dsp:nvSpPr>
      <dsp:spPr>
        <a:xfrm>
          <a:off x="1229756" y="3752132"/>
          <a:ext cx="2235920" cy="134155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i="0" u="none" kern="1200" dirty="0" err="1" smtClean="0"/>
            <a:t>Cyber</a:t>
          </a:r>
          <a:r>
            <a:rPr lang="tr-TR" sz="1700" b="1" i="0" u="none" kern="1200" dirty="0" smtClean="0"/>
            <a:t> </a:t>
          </a:r>
          <a:r>
            <a:rPr lang="tr-TR" sz="1700" b="1" i="0" u="none" kern="1200" dirty="0" err="1" smtClean="0"/>
            <a:t>attack</a:t>
          </a:r>
          <a:endParaRPr lang="tr-TR" sz="1700" kern="1200" dirty="0"/>
        </a:p>
        <a:p>
          <a:pPr marL="114300" lvl="1" indent="-114300" algn="l" defTabSz="577850">
            <a:lnSpc>
              <a:spcPct val="90000"/>
            </a:lnSpc>
            <a:spcBef>
              <a:spcPct val="0"/>
            </a:spcBef>
            <a:spcAft>
              <a:spcPct val="15000"/>
            </a:spcAft>
            <a:buChar char="••"/>
          </a:pPr>
          <a:r>
            <a:rPr lang="en-US" sz="1300" b="0" i="0" u="none" kern="1200" dirty="0" smtClean="0"/>
            <a:t>Denial of Service ((D)DOS) attack</a:t>
          </a:r>
          <a:endParaRPr lang="tr-TR" sz="1300" kern="1200" dirty="0"/>
        </a:p>
      </dsp:txBody>
      <dsp:txXfrm>
        <a:off x="1229756" y="3752132"/>
        <a:ext cx="2235920" cy="1341551"/>
      </dsp:txXfrm>
    </dsp:sp>
    <dsp:sp modelId="{44A432E3-372E-4C78-9C56-15F9910499D9}">
      <dsp:nvSpPr>
        <dsp:cNvPr id="0" name=""/>
        <dsp:cNvSpPr/>
      </dsp:nvSpPr>
      <dsp:spPr>
        <a:xfrm>
          <a:off x="3689268" y="3752132"/>
          <a:ext cx="2235920" cy="134155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i="0" u="none" kern="1200" dirty="0" smtClean="0"/>
            <a:t>Human error or malicious intent</a:t>
          </a:r>
          <a:endParaRPr lang="tr-TR" sz="1700" kern="1200" dirty="0"/>
        </a:p>
        <a:p>
          <a:pPr marL="114300" lvl="1" indent="-114300" algn="l" defTabSz="577850">
            <a:lnSpc>
              <a:spcPct val="90000"/>
            </a:lnSpc>
            <a:spcBef>
              <a:spcPct val="0"/>
            </a:spcBef>
            <a:spcAft>
              <a:spcPct val="15000"/>
            </a:spcAft>
            <a:buChar char="••"/>
          </a:pPr>
          <a:r>
            <a:rPr lang="en-US" sz="1300" b="0" i="0" u="none" kern="1200" dirty="0" err="1" smtClean="0"/>
            <a:t>Unauthorised</a:t>
          </a:r>
          <a:r>
            <a:rPr lang="en-US" sz="1300" b="0" i="0" u="none" kern="1200" dirty="0" smtClean="0"/>
            <a:t> access to legitimate authentication credentials</a:t>
          </a:r>
          <a:endParaRPr lang="tr-TR" sz="1300" kern="1200" dirty="0"/>
        </a:p>
      </dsp:txBody>
      <dsp:txXfrm>
        <a:off x="3689268" y="3752132"/>
        <a:ext cx="2235920" cy="1341551"/>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4C60F-CCEE-4849-8BF8-7C8A5DECBC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138EFE-B0EB-46B9-9988-C15EDAE53B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4BDE61-105E-4C8A-9370-EE26862DA328}" type="datetimeFigureOut">
              <a:rPr lang="en-US" smtClean="0"/>
              <a:t>3/5/2021</a:t>
            </a:fld>
            <a:endParaRPr lang="en-US" dirty="0"/>
          </a:p>
        </p:txBody>
      </p:sp>
      <p:sp>
        <p:nvSpPr>
          <p:cNvPr id="4" name="Footer Placeholder 3">
            <a:extLst>
              <a:ext uri="{FF2B5EF4-FFF2-40B4-BE49-F238E27FC236}">
                <a16:creationId xmlns:a16="http://schemas.microsoft.com/office/drawing/2014/main" id="{F56972C1-2B46-4BF1-B2C5-D1B7FEC2F0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E6EFF4B-2573-4BDA-A6F2-A5502C9138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3EE74F-E86B-4506-9DE4-E1532F489F4C}" type="slidenum">
              <a:rPr lang="en-US" smtClean="0"/>
              <a:t>‹#›</a:t>
            </a:fld>
            <a:endParaRPr lang="en-US" dirty="0"/>
          </a:p>
        </p:txBody>
      </p:sp>
    </p:spTree>
    <p:extLst>
      <p:ext uri="{BB962C8B-B14F-4D97-AF65-F5344CB8AC3E}">
        <p14:creationId xmlns:p14="http://schemas.microsoft.com/office/powerpoint/2010/main" val="4254107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9E564-F46A-4B13-9263-4DBEDE3F3E54}" type="datetimeFigureOut">
              <a:rPr lang="en-US" noProof="0" smtClean="0"/>
              <a:t>3/5/2021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4110D-4E99-49C1-BF09-9D9E5818BB6B}" type="slidenum">
              <a:rPr lang="en-US" noProof="0" smtClean="0"/>
              <a:t>‹#›</a:t>
            </a:fld>
            <a:endParaRPr lang="en-US" noProof="0" dirty="0"/>
          </a:p>
        </p:txBody>
      </p:sp>
    </p:spTree>
    <p:extLst>
      <p:ext uri="{BB962C8B-B14F-4D97-AF65-F5344CB8AC3E}">
        <p14:creationId xmlns:p14="http://schemas.microsoft.com/office/powerpoint/2010/main" val="47734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smtClean="0"/>
              <a:t>Worksgop</a:t>
            </a:r>
            <a:r>
              <a:rPr lang="tr-TR" dirty="0" smtClean="0"/>
              <a:t> adına </a:t>
            </a:r>
            <a:r>
              <a:rPr lang="tr-TR" dirty="0" err="1" smtClean="0"/>
              <a:t>new</a:t>
            </a:r>
            <a:r>
              <a:rPr lang="tr-TR" dirty="0" smtClean="0"/>
              <a:t> </a:t>
            </a:r>
            <a:r>
              <a:rPr lang="tr-TR" dirty="0" err="1" smtClean="0"/>
              <a:t>way</a:t>
            </a:r>
            <a:r>
              <a:rPr lang="tr-TR" dirty="0" smtClean="0"/>
              <a:t> of risk dedik çünkü : New </a:t>
            </a:r>
            <a:r>
              <a:rPr lang="tr-TR" dirty="0" err="1" smtClean="0"/>
              <a:t>way</a:t>
            </a:r>
            <a:r>
              <a:rPr lang="tr-TR" dirty="0" smtClean="0"/>
              <a:t> of </a:t>
            </a:r>
            <a:r>
              <a:rPr lang="tr-TR" dirty="0" err="1" smtClean="0"/>
              <a:t>working</a:t>
            </a:r>
            <a:r>
              <a:rPr lang="tr-TR" dirty="0" smtClean="0"/>
              <a:t>, life</a:t>
            </a:r>
            <a:r>
              <a:rPr lang="tr-TR" baseline="0" dirty="0" smtClean="0"/>
              <a:t> – Yeni normal, hayatımız değişiyor.</a:t>
            </a:r>
          </a:p>
          <a:p>
            <a:r>
              <a:rPr lang="tr-TR" baseline="0" dirty="0" smtClean="0"/>
              <a:t>Buna istinaden risk </a:t>
            </a:r>
            <a:r>
              <a:rPr lang="tr-TR" baseline="0" dirty="0" err="1" smtClean="0"/>
              <a:t>ler</a:t>
            </a:r>
            <a:r>
              <a:rPr lang="tr-TR" baseline="0" dirty="0" smtClean="0"/>
              <a:t> ve yöntemlerimiz değişiyor. Motivasyonlarımız değişiyor. Diğer tarafta regülasyonlar değişiyor.</a:t>
            </a:r>
          </a:p>
          <a:p>
            <a:r>
              <a:rPr lang="tr-TR" baseline="0" dirty="0" smtClean="0"/>
              <a:t>Temiz masa , fiziksel güvenlik  gibi kavramlar</a:t>
            </a:r>
          </a:p>
          <a:p>
            <a:r>
              <a:rPr lang="tr-TR" baseline="0" dirty="0" smtClean="0"/>
              <a:t>Bugün mevcut risk yönetimi süreci yerine önemli noktaları ve risk </a:t>
            </a:r>
            <a:r>
              <a:rPr lang="tr-TR" baseline="0" dirty="0" err="1" smtClean="0"/>
              <a:t>assessment</a:t>
            </a:r>
            <a:r>
              <a:rPr lang="tr-TR" baseline="0" dirty="0" smtClean="0"/>
              <a:t> modeli konuşacağız.</a:t>
            </a:r>
            <a:endParaRPr lang="tr-TR" dirty="0"/>
          </a:p>
        </p:txBody>
      </p:sp>
      <p:sp>
        <p:nvSpPr>
          <p:cNvPr id="4" name="Slide Number Placeholder 3"/>
          <p:cNvSpPr>
            <a:spLocks noGrp="1"/>
          </p:cNvSpPr>
          <p:nvPr>
            <p:ph type="sldNum" sz="quarter" idx="10"/>
          </p:nvPr>
        </p:nvSpPr>
        <p:spPr/>
        <p:txBody>
          <a:bodyPr/>
          <a:lstStyle/>
          <a:p>
            <a:fld id="{B5F4110D-4E99-49C1-BF09-9D9E5818BB6B}" type="slidenum">
              <a:rPr lang="en-US" noProof="0" smtClean="0"/>
              <a:t>1</a:t>
            </a:fld>
            <a:endParaRPr lang="en-US" noProof="0" dirty="0"/>
          </a:p>
        </p:txBody>
      </p:sp>
    </p:spTree>
    <p:extLst>
      <p:ext uri="{BB962C8B-B14F-4D97-AF65-F5344CB8AC3E}">
        <p14:creationId xmlns:p14="http://schemas.microsoft.com/office/powerpoint/2010/main" val="4247434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BIA: Varlık envanteri, ilişkiler,</a:t>
            </a:r>
            <a:r>
              <a:rPr lang="tr-TR" baseline="0" dirty="0" smtClean="0"/>
              <a:t> </a:t>
            </a:r>
            <a:endParaRPr lang="tr-TR" dirty="0"/>
          </a:p>
        </p:txBody>
      </p:sp>
      <p:sp>
        <p:nvSpPr>
          <p:cNvPr id="4" name="Slide Number Placeholder 3"/>
          <p:cNvSpPr>
            <a:spLocks noGrp="1"/>
          </p:cNvSpPr>
          <p:nvPr>
            <p:ph type="sldNum" sz="quarter" idx="10"/>
          </p:nvPr>
        </p:nvSpPr>
        <p:spPr/>
        <p:txBody>
          <a:bodyPr/>
          <a:lstStyle/>
          <a:p>
            <a:fld id="{B5F4110D-4E99-49C1-BF09-9D9E5818BB6B}" type="slidenum">
              <a:rPr lang="en-US" noProof="0" smtClean="0"/>
              <a:t>11</a:t>
            </a:fld>
            <a:endParaRPr lang="en-US" noProof="0" dirty="0"/>
          </a:p>
        </p:txBody>
      </p:sp>
    </p:spTree>
    <p:extLst>
      <p:ext uri="{BB962C8B-B14F-4D97-AF65-F5344CB8AC3E}">
        <p14:creationId xmlns:p14="http://schemas.microsoft.com/office/powerpoint/2010/main" val="397488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Merhaba Burak</a:t>
            </a:r>
            <a:r>
              <a:rPr lang="tr-TR" baseline="0" dirty="0" smtClean="0"/>
              <a:t> Dündar</a:t>
            </a:r>
          </a:p>
          <a:p>
            <a:r>
              <a:rPr lang="tr-TR" baseline="0" dirty="0" smtClean="0"/>
              <a:t>15 yıllık bilişim sektörü deneyimi ile DFHG bünyesinde </a:t>
            </a:r>
            <a:r>
              <a:rPr lang="tr-TR" baseline="0" dirty="0" err="1" smtClean="0"/>
              <a:t>Intertech</a:t>
            </a:r>
            <a:r>
              <a:rPr lang="tr-TR" baseline="0" dirty="0" smtClean="0"/>
              <a:t> de IRM olarak görev yapıyorum.</a:t>
            </a:r>
          </a:p>
          <a:p>
            <a:r>
              <a:rPr lang="tr-TR" baseline="0" dirty="0" smtClean="0"/>
              <a:t>Bugüne kadar IT ve Security alanında projelerim oldu.</a:t>
            </a:r>
            <a:endParaRPr lang="tr-TR" dirty="0"/>
          </a:p>
        </p:txBody>
      </p:sp>
      <p:sp>
        <p:nvSpPr>
          <p:cNvPr id="4" name="Slide Number Placeholder 3"/>
          <p:cNvSpPr>
            <a:spLocks noGrp="1"/>
          </p:cNvSpPr>
          <p:nvPr>
            <p:ph type="sldNum" sz="quarter" idx="10"/>
          </p:nvPr>
        </p:nvSpPr>
        <p:spPr/>
        <p:txBody>
          <a:bodyPr/>
          <a:lstStyle/>
          <a:p>
            <a:fld id="{B5F4110D-4E99-49C1-BF09-9D9E5818BB6B}" type="slidenum">
              <a:rPr lang="en-US" noProof="0" smtClean="0"/>
              <a:t>2</a:t>
            </a:fld>
            <a:endParaRPr lang="en-US" noProof="0" dirty="0"/>
          </a:p>
        </p:txBody>
      </p:sp>
    </p:spTree>
    <p:extLst>
      <p:ext uri="{BB962C8B-B14F-4D97-AF65-F5344CB8AC3E}">
        <p14:creationId xmlns:p14="http://schemas.microsoft.com/office/powerpoint/2010/main" val="214882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Ajandamız 3 bölümden oluşuyor.</a:t>
            </a:r>
          </a:p>
          <a:p>
            <a:r>
              <a:rPr lang="tr-TR" dirty="0" smtClean="0"/>
              <a:t>Riskler, Yönetimi ve değerlendirme</a:t>
            </a:r>
            <a:endParaRPr lang="tr-TR" dirty="0"/>
          </a:p>
        </p:txBody>
      </p:sp>
      <p:sp>
        <p:nvSpPr>
          <p:cNvPr id="4" name="Slide Number Placeholder 3"/>
          <p:cNvSpPr>
            <a:spLocks noGrp="1"/>
          </p:cNvSpPr>
          <p:nvPr>
            <p:ph type="sldNum" sz="quarter" idx="10"/>
          </p:nvPr>
        </p:nvSpPr>
        <p:spPr/>
        <p:txBody>
          <a:bodyPr/>
          <a:lstStyle/>
          <a:p>
            <a:fld id="{B5F4110D-4E99-49C1-BF09-9D9E5818BB6B}" type="slidenum">
              <a:rPr lang="en-US" noProof="0" smtClean="0"/>
              <a:t>3</a:t>
            </a:fld>
            <a:endParaRPr lang="en-US" noProof="0" dirty="0"/>
          </a:p>
        </p:txBody>
      </p:sp>
    </p:spTree>
    <p:extLst>
      <p:ext uri="{BB962C8B-B14F-4D97-AF65-F5344CB8AC3E}">
        <p14:creationId xmlns:p14="http://schemas.microsoft.com/office/powerpoint/2010/main" val="25485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Risk : </a:t>
            </a:r>
            <a:r>
              <a:rPr lang="tr-TR" sz="1200" kern="1200" dirty="0" smtClean="0">
                <a:solidFill>
                  <a:schemeClr val="tx1">
                    <a:lumMod val="65000"/>
                    <a:lumOff val="35000"/>
                  </a:schemeClr>
                </a:solidFill>
                <a:latin typeface="+mn-lt"/>
                <a:ea typeface="+mn-ea"/>
                <a:cs typeface="+mn-cs"/>
              </a:rPr>
              <a:t>Amaç ve hedefleri tehdit eden, belirli bir olasılık dahilinde gerçekleşebilecek her tür olay, koşul ya da durumun  taşıdığı zarar potansiyelidir.</a:t>
            </a:r>
          </a:p>
          <a:p>
            <a:r>
              <a:rPr lang="tr-TR" dirty="0" smtClean="0"/>
              <a:t>İç veya dış yükümlülüklere zarar verebilecek veya kayba neden olabilecek veya başka olumsuz etkileri olabilecek bir tehdidin veya olayın meydana gelme olasılığı</a:t>
            </a:r>
          </a:p>
          <a:p>
            <a:r>
              <a:rPr lang="tr-TR" dirty="0" smtClean="0"/>
              <a:t>Dahili veya harici bir güvenlik açığına etki eden ve bir kaynağa zarar veren bir tehdit olasılığı.</a:t>
            </a:r>
          </a:p>
          <a:p>
            <a:r>
              <a:rPr lang="tr-TR" dirty="0" smtClean="0"/>
              <a:t>Bir olayın meydana gelme olasılığının ve bu olayın bir bilgi teknolojisi varlığı üzerindeki etkisinin ürünü.</a:t>
            </a:r>
            <a:endParaRPr lang="tr-TR" dirty="0"/>
          </a:p>
        </p:txBody>
      </p:sp>
      <p:sp>
        <p:nvSpPr>
          <p:cNvPr id="4" name="Slide Number Placeholder 3"/>
          <p:cNvSpPr>
            <a:spLocks noGrp="1"/>
          </p:cNvSpPr>
          <p:nvPr>
            <p:ph type="sldNum" sz="quarter" idx="10"/>
          </p:nvPr>
        </p:nvSpPr>
        <p:spPr/>
        <p:txBody>
          <a:bodyPr/>
          <a:lstStyle/>
          <a:p>
            <a:fld id="{B5F4110D-4E99-49C1-BF09-9D9E5818BB6B}" type="slidenum">
              <a:rPr lang="en-US" noProof="0" smtClean="0"/>
              <a:t>4</a:t>
            </a:fld>
            <a:endParaRPr lang="en-US" noProof="0" dirty="0"/>
          </a:p>
        </p:txBody>
      </p:sp>
    </p:spTree>
    <p:extLst>
      <p:ext uri="{BB962C8B-B14F-4D97-AF65-F5344CB8AC3E}">
        <p14:creationId xmlns:p14="http://schemas.microsoft.com/office/powerpoint/2010/main" val="3795024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Temel </a:t>
            </a:r>
            <a:r>
              <a:rPr lang="tr-TR" dirty="0" err="1" smtClean="0"/>
              <a:t>Zorluklarİdari</a:t>
            </a:r>
            <a:r>
              <a:rPr lang="tr-TR" dirty="0" smtClean="0"/>
              <a:t> Organizasyon (Tedarik Yönetim Bilgileri) ve İç </a:t>
            </a:r>
            <a:r>
              <a:rPr lang="tr-TR" dirty="0" err="1" smtClean="0"/>
              <a:t>KontrolBilgi</a:t>
            </a:r>
            <a:r>
              <a:rPr lang="tr-TR" dirty="0" smtClean="0"/>
              <a:t> Güvenliği </a:t>
            </a:r>
            <a:r>
              <a:rPr lang="tr-TR" dirty="0" err="1" smtClean="0"/>
              <a:t>YönetişimiHem</a:t>
            </a:r>
            <a:r>
              <a:rPr lang="tr-TR" dirty="0" smtClean="0"/>
              <a:t> 1. hem de 2. satırdaki </a:t>
            </a:r>
            <a:r>
              <a:rPr lang="tr-TR" dirty="0" err="1" smtClean="0"/>
              <a:t>yeteneklerRisk</a:t>
            </a:r>
            <a:r>
              <a:rPr lang="tr-TR" dirty="0" smtClean="0"/>
              <a:t> ve güvenlik girişimlerinin net bir şekilde </a:t>
            </a:r>
            <a:r>
              <a:rPr lang="tr-TR" dirty="0" err="1" smtClean="0"/>
              <a:t>önceliklendirilmesiFarkındalık</a:t>
            </a:r>
            <a:r>
              <a:rPr lang="tr-TR" dirty="0" smtClean="0"/>
              <a:t> ve sahiplenme</a:t>
            </a:r>
            <a:endParaRPr lang="tr-TR" dirty="0"/>
          </a:p>
        </p:txBody>
      </p:sp>
      <p:sp>
        <p:nvSpPr>
          <p:cNvPr id="4" name="Slide Number Placeholder 3"/>
          <p:cNvSpPr>
            <a:spLocks noGrp="1"/>
          </p:cNvSpPr>
          <p:nvPr>
            <p:ph type="sldNum" sz="quarter" idx="10"/>
          </p:nvPr>
        </p:nvSpPr>
        <p:spPr/>
        <p:txBody>
          <a:bodyPr/>
          <a:lstStyle/>
          <a:p>
            <a:fld id="{B5F4110D-4E99-49C1-BF09-9D9E5818BB6B}" type="slidenum">
              <a:rPr lang="en-US" noProof="0" smtClean="0"/>
              <a:t>5</a:t>
            </a:fld>
            <a:endParaRPr lang="en-US" noProof="0" dirty="0"/>
          </a:p>
        </p:txBody>
      </p:sp>
    </p:spTree>
    <p:extLst>
      <p:ext uri="{BB962C8B-B14F-4D97-AF65-F5344CB8AC3E}">
        <p14:creationId xmlns:p14="http://schemas.microsoft.com/office/powerpoint/2010/main" val="201318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Siber bir dünyada hareket eden daha dijitalleşmiş bir şirkette sorumluluklarımızı yerine getirmek için öngörülebilir bir risk yönetimi ortamına ihtiyacımız var.</a:t>
            </a:r>
            <a:endParaRPr lang="tr-TR" dirty="0"/>
          </a:p>
        </p:txBody>
      </p:sp>
      <p:sp>
        <p:nvSpPr>
          <p:cNvPr id="4" name="Slide Number Placeholder 3"/>
          <p:cNvSpPr>
            <a:spLocks noGrp="1"/>
          </p:cNvSpPr>
          <p:nvPr>
            <p:ph type="sldNum" sz="quarter" idx="10"/>
          </p:nvPr>
        </p:nvSpPr>
        <p:spPr/>
        <p:txBody>
          <a:bodyPr/>
          <a:lstStyle/>
          <a:p>
            <a:fld id="{B5F4110D-4E99-49C1-BF09-9D9E5818BB6B}" type="slidenum">
              <a:rPr lang="en-US" noProof="0" smtClean="0"/>
              <a:t>6</a:t>
            </a:fld>
            <a:endParaRPr lang="en-US" noProof="0" dirty="0"/>
          </a:p>
        </p:txBody>
      </p:sp>
    </p:spTree>
    <p:extLst>
      <p:ext uri="{BB962C8B-B14F-4D97-AF65-F5344CB8AC3E}">
        <p14:creationId xmlns:p14="http://schemas.microsoft.com/office/powerpoint/2010/main" val="111446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Risk yönetimi, iyi tanımlanmış ve aktif olarak kullanılan bir güvenlik programı aracılığıyla riskin kabul edilebilir bir düzeyde azaltılması ve sürdürülmesi sürecidir.</a:t>
            </a:r>
          </a:p>
          <a:p>
            <a:r>
              <a:rPr lang="tr-TR" dirty="0" smtClean="0"/>
              <a:t>Kuruluşun güvenliğini etkileyen iç ve dış risklerin kaynaklarını, nedenlerini, sonuçlarını vb. Belirler.</a:t>
            </a:r>
          </a:p>
          <a:p>
            <a:r>
              <a:rPr lang="tr-TR" dirty="0" smtClean="0"/>
              <a:t>Kuruluşun riskini değerlendirir ve riskin olasılığı ve etkisi hakkında bir tahmin sağlar</a:t>
            </a:r>
          </a:p>
          <a:p>
            <a:r>
              <a:rPr lang="tr-TR" dirty="0" smtClean="0"/>
              <a:t>Tanımlanan riskler üzerinde uygun kontrolleri seçer ve uygular</a:t>
            </a:r>
          </a:p>
          <a:p>
            <a:r>
              <a:rPr lang="tr-TR" dirty="0" smtClean="0"/>
              <a:t>Riskleri ele almak için uygun kontrollerin uygulanmasını sağlar ve yeni bir riskin ortaya çıkma olasılığını belirler</a:t>
            </a:r>
          </a:p>
          <a:p>
            <a:r>
              <a:rPr lang="tr-TR" dirty="0" smtClean="0"/>
              <a:t>Uygulanan risk yönetimi stratejilerinin performansını değerlendirir</a:t>
            </a:r>
            <a:endParaRPr lang="tr-TR" dirty="0"/>
          </a:p>
        </p:txBody>
      </p:sp>
      <p:sp>
        <p:nvSpPr>
          <p:cNvPr id="4" name="Slide Number Placeholder 3"/>
          <p:cNvSpPr>
            <a:spLocks noGrp="1"/>
          </p:cNvSpPr>
          <p:nvPr>
            <p:ph type="sldNum" sz="quarter" idx="10"/>
          </p:nvPr>
        </p:nvSpPr>
        <p:spPr/>
        <p:txBody>
          <a:bodyPr/>
          <a:lstStyle/>
          <a:p>
            <a:fld id="{B5F4110D-4E99-49C1-BF09-9D9E5818BB6B}" type="slidenum">
              <a:rPr lang="en-US" noProof="0" smtClean="0"/>
              <a:t>8</a:t>
            </a:fld>
            <a:endParaRPr lang="en-US" noProof="0" dirty="0"/>
          </a:p>
        </p:txBody>
      </p:sp>
    </p:spTree>
    <p:extLst>
      <p:ext uri="{BB962C8B-B14F-4D97-AF65-F5344CB8AC3E}">
        <p14:creationId xmlns:p14="http://schemas.microsoft.com/office/powerpoint/2010/main" val="341290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5F4110D-4E99-49C1-BF09-9D9E5818BB6B}" type="slidenum">
              <a:rPr lang="en-US" noProof="0" smtClean="0"/>
              <a:t>9</a:t>
            </a:fld>
            <a:endParaRPr lang="en-US" noProof="0" dirty="0"/>
          </a:p>
        </p:txBody>
      </p:sp>
    </p:spTree>
    <p:extLst>
      <p:ext uri="{BB962C8B-B14F-4D97-AF65-F5344CB8AC3E}">
        <p14:creationId xmlns:p14="http://schemas.microsoft.com/office/powerpoint/2010/main" val="386799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0" i="0" u="none" strike="noStrike" kern="1200" dirty="0" smtClean="0">
                <a:solidFill>
                  <a:schemeClr val="tx1"/>
                </a:solidFill>
                <a:effectLst/>
                <a:latin typeface="+mn-lt"/>
                <a:ea typeface="+mn-ea"/>
                <a:cs typeface="+mn-cs"/>
              </a:rPr>
              <a:t>- Varlık envanteri oluşturulur.(Görece değer, Konum, CIA, KVKK, Sahibi, Muhafız, Açıklama)</a:t>
            </a:r>
            <a:br>
              <a:rPr lang="tr-TR" sz="1200" b="0" i="0" u="none" strike="noStrike" kern="1200" dirty="0" smtClean="0">
                <a:solidFill>
                  <a:schemeClr val="tx1"/>
                </a:solidFill>
                <a:effectLst/>
                <a:latin typeface="+mn-lt"/>
                <a:ea typeface="+mn-ea"/>
                <a:cs typeface="+mn-cs"/>
              </a:rPr>
            </a:br>
            <a:r>
              <a:rPr lang="tr-TR" sz="1200" b="0" i="0" u="none" strike="noStrike" kern="1200" dirty="0" smtClean="0">
                <a:solidFill>
                  <a:schemeClr val="tx1"/>
                </a:solidFill>
                <a:effectLst/>
                <a:latin typeface="+mn-lt"/>
                <a:ea typeface="+mn-ea"/>
                <a:cs typeface="+mn-cs"/>
              </a:rPr>
              <a:t>- Varlık envanteri oluşturulurken ilişki envanteri oluşturulur.</a:t>
            </a:r>
            <a:br>
              <a:rPr lang="tr-TR" sz="1200" b="0" i="0" u="none" strike="noStrike" kern="1200" dirty="0" smtClean="0">
                <a:solidFill>
                  <a:schemeClr val="tx1"/>
                </a:solidFill>
                <a:effectLst/>
                <a:latin typeface="+mn-lt"/>
                <a:ea typeface="+mn-ea"/>
                <a:cs typeface="+mn-cs"/>
              </a:rPr>
            </a:br>
            <a:r>
              <a:rPr lang="tr-TR" sz="1200" b="0" i="0" u="none" strike="noStrike" kern="1200" dirty="0" smtClean="0">
                <a:solidFill>
                  <a:schemeClr val="tx1"/>
                </a:solidFill>
                <a:effectLst/>
                <a:latin typeface="+mn-lt"/>
                <a:ea typeface="+mn-ea"/>
                <a:cs typeface="+mn-cs"/>
              </a:rPr>
              <a:t>- Varlıkların güvenlik sınıfı ve erişim kısıtlamaları tanımlanır. Güvenlik sınıfları 2 yılda 1 gözden geçirilir.</a:t>
            </a:r>
            <a:br>
              <a:rPr lang="tr-TR" sz="1200" b="0" i="0" u="none" strike="noStrike" kern="1200" dirty="0" smtClean="0">
                <a:solidFill>
                  <a:schemeClr val="tx1"/>
                </a:solidFill>
                <a:effectLst/>
                <a:latin typeface="+mn-lt"/>
                <a:ea typeface="+mn-ea"/>
                <a:cs typeface="+mn-cs"/>
              </a:rPr>
            </a:br>
            <a:r>
              <a:rPr lang="tr-TR" sz="1200" b="0" i="0" u="none" strike="noStrike" kern="1200" dirty="0" smtClean="0">
                <a:solidFill>
                  <a:schemeClr val="tx1"/>
                </a:solidFill>
                <a:effectLst/>
                <a:latin typeface="+mn-lt"/>
                <a:ea typeface="+mn-ea"/>
                <a:cs typeface="+mn-cs"/>
              </a:rPr>
              <a:t>- Varlık sınıflandırma süreci tanımlanır. (CIA, Saklama Süresi, Yedekleme sıklığı, Kişisel/Hassas veri)</a:t>
            </a:r>
            <a:r>
              <a:rPr lang="tr-TR" dirty="0" smtClean="0"/>
              <a:t> </a:t>
            </a:r>
            <a:r>
              <a:rPr lang="tr-TR" sz="1200" b="0" i="0" u="none" strike="noStrike" kern="1200" dirty="0" smtClean="0">
                <a:solidFill>
                  <a:schemeClr val="tx1"/>
                </a:solidFill>
                <a:effectLst/>
                <a:latin typeface="+mn-lt"/>
                <a:ea typeface="+mn-ea"/>
                <a:cs typeface="+mn-cs"/>
              </a:rPr>
              <a:t>- BS Risk yönetim süreci oluşturulur.</a:t>
            </a:r>
            <a:br>
              <a:rPr lang="tr-TR" sz="1200" b="0" i="0" u="none" strike="noStrike" kern="1200" dirty="0" smtClean="0">
                <a:solidFill>
                  <a:schemeClr val="tx1"/>
                </a:solidFill>
                <a:effectLst/>
                <a:latin typeface="+mn-lt"/>
                <a:ea typeface="+mn-ea"/>
                <a:cs typeface="+mn-cs"/>
              </a:rPr>
            </a:br>
            <a:r>
              <a:rPr lang="tr-TR" sz="1200" b="0" i="0" u="none" strike="noStrike" kern="1200" dirty="0" smtClean="0">
                <a:solidFill>
                  <a:schemeClr val="tx1"/>
                </a:solidFill>
                <a:effectLst/>
                <a:latin typeface="+mn-lt"/>
                <a:ea typeface="+mn-ea"/>
                <a:cs typeface="+mn-cs"/>
              </a:rPr>
              <a:t>- 6.madde kapsamında, Tehditler ve Güvenlik riskleri tanımlanır.</a:t>
            </a:r>
            <a:br>
              <a:rPr lang="tr-TR" sz="1200" b="0" i="0" u="none" strike="noStrike" kern="1200" dirty="0" smtClean="0">
                <a:solidFill>
                  <a:schemeClr val="tx1"/>
                </a:solidFill>
                <a:effectLst/>
                <a:latin typeface="+mn-lt"/>
                <a:ea typeface="+mn-ea"/>
                <a:cs typeface="+mn-cs"/>
              </a:rPr>
            </a:br>
            <a:r>
              <a:rPr lang="tr-TR" sz="1200" b="0" i="0" u="none" strike="noStrike" kern="1200" dirty="0" smtClean="0">
                <a:solidFill>
                  <a:schemeClr val="tx1"/>
                </a:solidFill>
                <a:effectLst/>
                <a:latin typeface="+mn-lt"/>
                <a:ea typeface="+mn-ea"/>
                <a:cs typeface="+mn-cs"/>
              </a:rPr>
              <a:t>- Etki hesaplamaları yapılır.</a:t>
            </a:r>
            <a:br>
              <a:rPr lang="tr-TR" sz="1200" b="0" i="0" u="none" strike="noStrike" kern="1200" dirty="0" smtClean="0">
                <a:solidFill>
                  <a:schemeClr val="tx1"/>
                </a:solidFill>
                <a:effectLst/>
                <a:latin typeface="+mn-lt"/>
                <a:ea typeface="+mn-ea"/>
                <a:cs typeface="+mn-cs"/>
              </a:rPr>
            </a:br>
            <a:r>
              <a:rPr lang="tr-TR" sz="1200" b="0" i="0" u="none" strike="noStrike" kern="1200" dirty="0" smtClean="0">
                <a:solidFill>
                  <a:schemeClr val="tx1"/>
                </a:solidFill>
                <a:effectLst/>
                <a:latin typeface="+mn-lt"/>
                <a:ea typeface="+mn-ea"/>
                <a:cs typeface="+mn-cs"/>
              </a:rPr>
              <a:t>- Olasılık ve etki hesaplarına göre risk derecelendirmesi yapılır.</a:t>
            </a:r>
            <a:br>
              <a:rPr lang="tr-TR" sz="1200" b="0" i="0" u="none" strike="noStrike" kern="1200" dirty="0" smtClean="0">
                <a:solidFill>
                  <a:schemeClr val="tx1"/>
                </a:solidFill>
                <a:effectLst/>
                <a:latin typeface="+mn-lt"/>
                <a:ea typeface="+mn-ea"/>
                <a:cs typeface="+mn-cs"/>
              </a:rPr>
            </a:br>
            <a:r>
              <a:rPr lang="tr-TR" sz="1200" b="0" i="0" u="none" strike="noStrike" kern="1200" dirty="0" smtClean="0">
                <a:solidFill>
                  <a:schemeClr val="tx1"/>
                </a:solidFill>
                <a:effectLst/>
                <a:latin typeface="+mn-lt"/>
                <a:ea typeface="+mn-ea"/>
                <a:cs typeface="+mn-cs"/>
              </a:rPr>
              <a:t>- Risk değerlendirme raporu hazırlanır.</a:t>
            </a:r>
            <a:br>
              <a:rPr lang="tr-TR" sz="1200" b="0" i="0" u="none" strike="noStrike" kern="1200" dirty="0" smtClean="0">
                <a:solidFill>
                  <a:schemeClr val="tx1"/>
                </a:solidFill>
                <a:effectLst/>
                <a:latin typeface="+mn-lt"/>
                <a:ea typeface="+mn-ea"/>
                <a:cs typeface="+mn-cs"/>
              </a:rPr>
            </a:br>
            <a:r>
              <a:rPr lang="tr-TR" sz="1200" b="0" i="0" u="none" strike="noStrike" kern="1200" dirty="0" smtClean="0">
                <a:solidFill>
                  <a:schemeClr val="tx1"/>
                </a:solidFill>
                <a:effectLst/>
                <a:latin typeface="+mn-lt"/>
                <a:ea typeface="+mn-ea"/>
                <a:cs typeface="+mn-cs"/>
              </a:rPr>
              <a:t>- Risk aksiyon planı hazırlanır. Aksiyon planına iş birimleri katılır ve riskin azaltılması, riskten kaçınma, riskin kabulü ve riskin transferi yöntemleri değerlendirilir.</a:t>
            </a:r>
            <a:br>
              <a:rPr lang="tr-TR" sz="1200" b="0" i="0" u="none" strike="noStrike" kern="1200" dirty="0" smtClean="0">
                <a:solidFill>
                  <a:schemeClr val="tx1"/>
                </a:solidFill>
                <a:effectLst/>
                <a:latin typeface="+mn-lt"/>
                <a:ea typeface="+mn-ea"/>
                <a:cs typeface="+mn-cs"/>
              </a:rPr>
            </a:br>
            <a:r>
              <a:rPr lang="tr-TR" sz="1200" b="0" i="0" u="none" strike="noStrike" kern="1200" dirty="0" smtClean="0">
                <a:solidFill>
                  <a:schemeClr val="tx1"/>
                </a:solidFill>
                <a:effectLst/>
                <a:latin typeface="+mn-lt"/>
                <a:ea typeface="+mn-ea"/>
                <a:cs typeface="+mn-cs"/>
              </a:rPr>
              <a:t>- Risk aksiyon planında </a:t>
            </a:r>
            <a:r>
              <a:rPr lang="tr-TR" sz="1200" b="0" i="0" u="none" strike="noStrike" kern="1200" dirty="0" err="1" smtClean="0">
                <a:solidFill>
                  <a:schemeClr val="tx1"/>
                </a:solidFill>
                <a:effectLst/>
                <a:latin typeface="+mn-lt"/>
                <a:ea typeface="+mn-ea"/>
                <a:cs typeface="+mn-cs"/>
              </a:rPr>
              <a:t>önceliklendirme</a:t>
            </a:r>
            <a:r>
              <a:rPr lang="tr-TR" sz="1200" b="0" i="0" u="none" strike="noStrike" kern="1200" dirty="0" smtClean="0">
                <a:solidFill>
                  <a:schemeClr val="tx1"/>
                </a:solidFill>
                <a:effectLst/>
                <a:latin typeface="+mn-lt"/>
                <a:ea typeface="+mn-ea"/>
                <a:cs typeface="+mn-cs"/>
              </a:rPr>
              <a:t> ve takip mekanizması oluşturulur.</a:t>
            </a:r>
            <a:br>
              <a:rPr lang="tr-TR" sz="1200" b="0" i="0" u="none" strike="noStrike" kern="1200" dirty="0" smtClean="0">
                <a:solidFill>
                  <a:schemeClr val="tx1"/>
                </a:solidFill>
                <a:effectLst/>
                <a:latin typeface="+mn-lt"/>
                <a:ea typeface="+mn-ea"/>
                <a:cs typeface="+mn-cs"/>
              </a:rPr>
            </a:br>
            <a:r>
              <a:rPr lang="tr-TR" sz="1200" b="0" i="0" u="none" strike="noStrike" kern="1200" dirty="0" smtClean="0">
                <a:solidFill>
                  <a:schemeClr val="tx1"/>
                </a:solidFill>
                <a:effectLst/>
                <a:latin typeface="+mn-lt"/>
                <a:ea typeface="+mn-ea"/>
                <a:cs typeface="+mn-cs"/>
              </a:rPr>
              <a:t>- Risk Kabul onayları BS yöneticisi tarafından ve ilgili iş birimi yöneticisi tarafından yapılır.</a:t>
            </a:r>
            <a:br>
              <a:rPr lang="tr-TR" sz="1200" b="0" i="0" u="none" strike="noStrike" kern="1200" dirty="0" smtClean="0">
                <a:solidFill>
                  <a:schemeClr val="tx1"/>
                </a:solidFill>
                <a:effectLst/>
                <a:latin typeface="+mn-lt"/>
                <a:ea typeface="+mn-ea"/>
                <a:cs typeface="+mn-cs"/>
              </a:rPr>
            </a:br>
            <a:r>
              <a:rPr lang="tr-TR" sz="1200" b="0" i="0" u="none" strike="noStrike" kern="1200" dirty="0" smtClean="0">
                <a:solidFill>
                  <a:schemeClr val="tx1"/>
                </a:solidFill>
                <a:effectLst/>
                <a:latin typeface="+mn-lt"/>
                <a:ea typeface="+mn-ea"/>
                <a:cs typeface="+mn-cs"/>
              </a:rPr>
              <a:t>- Risk kabul sürecinde riskin BS stratejisine ve mevzuata aykırılık teşkil etmemesi şarttır.</a:t>
            </a:r>
            <a:br>
              <a:rPr lang="tr-TR" sz="1200" b="0" i="0" u="none" strike="noStrike" kern="1200" dirty="0" smtClean="0">
                <a:solidFill>
                  <a:schemeClr val="tx1"/>
                </a:solidFill>
                <a:effectLst/>
                <a:latin typeface="+mn-lt"/>
                <a:ea typeface="+mn-ea"/>
                <a:cs typeface="+mn-cs"/>
              </a:rPr>
            </a:br>
            <a:r>
              <a:rPr lang="tr-TR" sz="1200" b="0" i="0" u="none" strike="noStrike" kern="1200" dirty="0" smtClean="0">
                <a:solidFill>
                  <a:schemeClr val="tx1"/>
                </a:solidFill>
                <a:effectLst/>
                <a:latin typeface="+mn-lt"/>
                <a:ea typeface="+mn-ea"/>
                <a:cs typeface="+mn-cs"/>
              </a:rPr>
              <a:t>- Risk değerlendirme raporu ve güncel risk aksiyon planı birleştirilerek BS risk envanteri oluşturulur.</a:t>
            </a:r>
            <a:br>
              <a:rPr lang="tr-TR" sz="1200" b="0" i="0" u="none" strike="noStrike" kern="1200" dirty="0" smtClean="0">
                <a:solidFill>
                  <a:schemeClr val="tx1"/>
                </a:solidFill>
                <a:effectLst/>
                <a:latin typeface="+mn-lt"/>
                <a:ea typeface="+mn-ea"/>
                <a:cs typeface="+mn-cs"/>
              </a:rPr>
            </a:br>
            <a:r>
              <a:rPr lang="tr-TR" sz="1200" b="0" i="0" u="none" strike="noStrike" kern="1200" dirty="0" smtClean="0">
                <a:solidFill>
                  <a:schemeClr val="tx1"/>
                </a:solidFill>
                <a:effectLst/>
                <a:latin typeface="+mn-lt"/>
                <a:ea typeface="+mn-ea"/>
                <a:cs typeface="+mn-cs"/>
              </a:rPr>
              <a:t>- Risk analizleri yılda </a:t>
            </a:r>
            <a:r>
              <a:rPr lang="tr-TR" sz="1200" b="0" i="0" u="none" strike="noStrike" kern="1200" dirty="0" err="1" smtClean="0">
                <a:solidFill>
                  <a:schemeClr val="tx1"/>
                </a:solidFill>
                <a:effectLst/>
                <a:latin typeface="+mn-lt"/>
                <a:ea typeface="+mn-ea"/>
                <a:cs typeface="+mn-cs"/>
              </a:rPr>
              <a:t>min</a:t>
            </a:r>
            <a:r>
              <a:rPr lang="tr-TR" sz="1200" b="0" i="0" u="none" strike="noStrike" kern="1200" dirty="0" smtClean="0">
                <a:solidFill>
                  <a:schemeClr val="tx1"/>
                </a:solidFill>
                <a:effectLst/>
                <a:latin typeface="+mn-lt"/>
                <a:ea typeface="+mn-ea"/>
                <a:cs typeface="+mn-cs"/>
              </a:rPr>
              <a:t> 1 kez yapılır.</a:t>
            </a:r>
            <a:br>
              <a:rPr lang="tr-TR" sz="1200" b="0" i="0" u="none" strike="noStrike" kern="1200" dirty="0" smtClean="0">
                <a:solidFill>
                  <a:schemeClr val="tx1"/>
                </a:solidFill>
                <a:effectLst/>
                <a:latin typeface="+mn-lt"/>
                <a:ea typeface="+mn-ea"/>
                <a:cs typeface="+mn-cs"/>
              </a:rPr>
            </a:br>
            <a:r>
              <a:rPr lang="tr-TR" sz="1200" b="0" i="0" u="none" strike="noStrike" kern="1200" dirty="0" smtClean="0">
                <a:solidFill>
                  <a:schemeClr val="tx1"/>
                </a:solidFill>
                <a:effectLst/>
                <a:latin typeface="+mn-lt"/>
                <a:ea typeface="+mn-ea"/>
                <a:cs typeface="+mn-cs"/>
              </a:rPr>
              <a:t>- BS iç kontrol ve iç denetim çalışmalarının sonuçlarının veya tespit edilen bulguların risk envanterine girdi teşkil etmesi sağlanır.</a:t>
            </a:r>
            <a:br>
              <a:rPr lang="tr-TR" sz="1200" b="0" i="0" u="none" strike="noStrike" kern="1200" dirty="0" smtClean="0">
                <a:solidFill>
                  <a:schemeClr val="tx1"/>
                </a:solidFill>
                <a:effectLst/>
                <a:latin typeface="+mn-lt"/>
                <a:ea typeface="+mn-ea"/>
                <a:cs typeface="+mn-cs"/>
              </a:rPr>
            </a:br>
            <a:r>
              <a:rPr lang="tr-TR" sz="1200" b="0" i="0" u="none" strike="noStrike" kern="1200" dirty="0" smtClean="0">
                <a:solidFill>
                  <a:schemeClr val="tx1"/>
                </a:solidFill>
                <a:effectLst/>
                <a:latin typeface="+mn-lt"/>
                <a:ea typeface="+mn-ea"/>
                <a:cs typeface="+mn-cs"/>
              </a:rPr>
              <a:t>- BS Risk çalışmalarının çıktıları </a:t>
            </a:r>
            <a:r>
              <a:rPr lang="tr-TR" sz="1200" b="0" i="0" u="none" strike="noStrike" kern="1200" dirty="0" err="1" smtClean="0">
                <a:solidFill>
                  <a:schemeClr val="tx1"/>
                </a:solidFill>
                <a:effectLst/>
                <a:latin typeface="+mn-lt"/>
                <a:ea typeface="+mn-ea"/>
                <a:cs typeface="+mn-cs"/>
              </a:rPr>
              <a:t>OpRisk</a:t>
            </a:r>
            <a:r>
              <a:rPr lang="tr-TR" sz="1200" b="0" i="0" u="none" strike="noStrike" kern="1200" dirty="0" smtClean="0">
                <a:solidFill>
                  <a:schemeClr val="tx1"/>
                </a:solidFill>
                <a:effectLst/>
                <a:latin typeface="+mn-lt"/>
                <a:ea typeface="+mn-ea"/>
                <a:cs typeface="+mn-cs"/>
              </a:rPr>
              <a:t> sürecine girdi teşkil edecek mekanizma oluşturulur.</a:t>
            </a:r>
            <a:r>
              <a:rPr lang="tr-TR" dirty="0" smtClean="0"/>
              <a:t> </a:t>
            </a:r>
            <a:endParaRPr lang="tr-TR" dirty="0"/>
          </a:p>
        </p:txBody>
      </p:sp>
      <p:sp>
        <p:nvSpPr>
          <p:cNvPr id="4" name="Slide Number Placeholder 3"/>
          <p:cNvSpPr>
            <a:spLocks noGrp="1"/>
          </p:cNvSpPr>
          <p:nvPr>
            <p:ph type="sldNum" sz="quarter" idx="10"/>
          </p:nvPr>
        </p:nvSpPr>
        <p:spPr/>
        <p:txBody>
          <a:bodyPr/>
          <a:lstStyle/>
          <a:p>
            <a:fld id="{B5F4110D-4E99-49C1-BF09-9D9E5818BB6B}" type="slidenum">
              <a:rPr lang="en-US" noProof="0" smtClean="0"/>
              <a:t>10</a:t>
            </a:fld>
            <a:endParaRPr lang="en-US" noProof="0" dirty="0"/>
          </a:p>
        </p:txBody>
      </p:sp>
    </p:spTree>
    <p:extLst>
      <p:ext uri="{BB962C8B-B14F-4D97-AF65-F5344CB8AC3E}">
        <p14:creationId xmlns:p14="http://schemas.microsoft.com/office/powerpoint/2010/main" val="1323367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899954E-D83C-4E03-A51E-E9EFC4CB52C8}"/>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Прямоугольник 3">
            <a:extLst>
              <a:ext uri="{FF2B5EF4-FFF2-40B4-BE49-F238E27FC236}">
                <a16:creationId xmlns:a16="http://schemas.microsoft.com/office/drawing/2014/main" id="{15FAA74F-DE92-4414-B0C7-466184CBCC99}"/>
              </a:ext>
            </a:extLst>
          </p:cNvPr>
          <p:cNvSpPr/>
          <p:nvPr userDrawn="1"/>
        </p:nvSpPr>
        <p:spPr>
          <a:xfrm>
            <a:off x="4093463" y="404813"/>
            <a:ext cx="4005072" cy="1712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1" name="Text Placeholder 9">
            <a:extLst>
              <a:ext uri="{FF2B5EF4-FFF2-40B4-BE49-F238E27FC236}">
                <a16:creationId xmlns:a16="http://schemas.microsoft.com/office/drawing/2014/main" id="{D9D4896A-B348-4A66-B8A4-5E68BBCC49E4}"/>
              </a:ext>
            </a:extLst>
          </p:cNvPr>
          <p:cNvSpPr>
            <a:spLocks noGrp="1"/>
          </p:cNvSpPr>
          <p:nvPr>
            <p:ph type="body" sz="quarter" idx="15" hasCustomPrompt="1"/>
          </p:nvPr>
        </p:nvSpPr>
        <p:spPr>
          <a:xfrm>
            <a:off x="4093464" y="5296342"/>
            <a:ext cx="4005072" cy="1561657"/>
          </a:xfrm>
          <a:solidFill>
            <a:schemeClr val="tx1"/>
          </a:solidFill>
        </p:spPr>
        <p:txBody>
          <a:bodyPr tIns="90000" bIns="90000" anchor="ctr" anchorCtr="0">
            <a:noAutofit/>
          </a:bodyPr>
          <a:lstStyle>
            <a:lvl1pPr marL="0" indent="0" algn="ctr">
              <a:spcBef>
                <a:spcPts val="600"/>
              </a:spcBef>
              <a:buNone/>
              <a:defRPr sz="2800" i="0">
                <a:solidFill>
                  <a:schemeClr val="bg1"/>
                </a:solidFill>
              </a:defRPr>
            </a:lvl1pPr>
            <a:lvl2pPr marL="457200" indent="0" algn="ctr">
              <a:buNone/>
              <a:defRPr sz="2800">
                <a:solidFill>
                  <a:schemeClr val="bg1"/>
                </a:solidFill>
              </a:defRPr>
            </a:lvl2pPr>
            <a:lvl3pPr marL="914400" indent="0" algn="ctr">
              <a:buNone/>
              <a:defRPr sz="2800">
                <a:solidFill>
                  <a:schemeClr val="bg1"/>
                </a:solidFill>
              </a:defRPr>
            </a:lvl3pPr>
            <a:lvl4pPr marL="1371600" indent="0" algn="ctr">
              <a:buNone/>
              <a:defRPr sz="2800">
                <a:solidFill>
                  <a:schemeClr val="bg1"/>
                </a:solidFill>
              </a:defRPr>
            </a:lvl4pPr>
            <a:lvl5pPr marL="1828800" indent="0" algn="ctr">
              <a:buNone/>
              <a:defRPr sz="2800">
                <a:solidFill>
                  <a:schemeClr val="bg1"/>
                </a:solidFill>
              </a:defRPr>
            </a:lvl5pPr>
          </a:lstStyle>
          <a:p>
            <a:pPr lvl="0"/>
            <a:r>
              <a:rPr lang="en-US" noProof="0"/>
              <a:t>Edit Master</a:t>
            </a:r>
            <a:br>
              <a:rPr lang="en-US" noProof="0"/>
            </a:br>
            <a:r>
              <a:rPr lang="en-US" noProof="0"/>
              <a:t>text styles</a:t>
            </a:r>
          </a:p>
        </p:txBody>
      </p:sp>
      <p:sp>
        <p:nvSpPr>
          <p:cNvPr id="12"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117623"/>
            <a:ext cx="4005072" cy="2977551"/>
          </a:xfrm>
          <a:solidFill>
            <a:schemeClr val="tx1"/>
          </a:solidFill>
        </p:spPr>
        <p:txBody>
          <a:bodyPr tIns="72000" bIns="216000" anchor="b">
            <a:normAutofit/>
          </a:bodyPr>
          <a:lstStyle>
            <a:lvl1pPr algn="ctr">
              <a:lnSpc>
                <a:spcPct val="85000"/>
              </a:lnSpc>
              <a:defRPr lang="ru-RU" sz="6000" b="1" kern="1200" dirty="0">
                <a:solidFill>
                  <a:schemeClr val="bg2"/>
                </a:solidFill>
                <a:latin typeface="+mj-lt"/>
                <a:ea typeface="+mn-ea"/>
                <a:cs typeface="+mn-cs"/>
              </a:defRPr>
            </a:lvl1pPr>
          </a:lstStyle>
          <a:p>
            <a:r>
              <a:rPr lang="en-US" noProof="0"/>
              <a:t>CLICK TO EDIT TITLE</a:t>
            </a:r>
          </a:p>
        </p:txBody>
      </p:sp>
      <p:sp>
        <p:nvSpPr>
          <p:cNvPr id="14" name="Picture Placeholder 13">
            <a:extLst>
              <a:ext uri="{FF2B5EF4-FFF2-40B4-BE49-F238E27FC236}">
                <a16:creationId xmlns:a16="http://schemas.microsoft.com/office/drawing/2014/main" id="{2E46EE0C-8420-4BA8-9E2D-0780DB1E6509}"/>
              </a:ext>
            </a:extLst>
          </p:cNvPr>
          <p:cNvSpPr>
            <a:spLocks noGrp="1"/>
          </p:cNvSpPr>
          <p:nvPr>
            <p:ph type="pic" sz="quarter" idx="16"/>
          </p:nvPr>
        </p:nvSpPr>
        <p:spPr>
          <a:xfrm>
            <a:off x="4930140" y="953857"/>
            <a:ext cx="2331720" cy="539496"/>
          </a:xfrm>
          <a:ln>
            <a:noFill/>
          </a:ln>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10" name="Rectangle 6" descr="Rectangle shape">
            <a:extLst>
              <a:ext uri="{FF2B5EF4-FFF2-40B4-BE49-F238E27FC236}">
                <a16:creationId xmlns:a16="http://schemas.microsoft.com/office/drawing/2014/main" id="{0A900D34-4B01-4389-9CFF-FFCB0CF7A3CC}"/>
              </a:ext>
            </a:extLst>
          </p:cNvPr>
          <p:cNvSpPr/>
          <p:nvPr userDrawn="1"/>
        </p:nvSpPr>
        <p:spPr>
          <a:xfrm>
            <a:off x="4922520" y="191645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Прямоугольник 14">
            <a:extLst>
              <a:ext uri="{FF2B5EF4-FFF2-40B4-BE49-F238E27FC236}">
                <a16:creationId xmlns:a16="http://schemas.microsoft.com/office/drawing/2014/main" id="{18865235-7FA6-4F58-B90E-4404EAE577DF}"/>
              </a:ext>
            </a:extLst>
          </p:cNvPr>
          <p:cNvSpPr/>
          <p:nvPr userDrawn="1"/>
        </p:nvSpPr>
        <p:spPr>
          <a:xfrm>
            <a:off x="4093463" y="5095174"/>
            <a:ext cx="4005072" cy="2240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5" descr="Rectangle shape">
            <a:extLst>
              <a:ext uri="{FF2B5EF4-FFF2-40B4-BE49-F238E27FC236}">
                <a16:creationId xmlns:a16="http://schemas.microsoft.com/office/drawing/2014/main" id="{72ED261F-FABA-4D73-8360-A897A6082FA6}"/>
              </a:ext>
            </a:extLst>
          </p:cNvPr>
          <p:cNvSpPr/>
          <p:nvPr userDrawn="1"/>
        </p:nvSpPr>
        <p:spPr>
          <a:xfrm>
            <a:off x="-1" y="509517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6843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s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689555"/>
            <a:ext cx="4405067" cy="1737210"/>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6284490" y="2620884"/>
            <a:ext cx="4955429" cy="808115"/>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904701"/>
            <a:ext cx="442201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p:nvPr>
        </p:nvSpPr>
        <p:spPr>
          <a:xfrm>
            <a:off x="6284490" y="2107734"/>
            <a:ext cx="4955429" cy="43059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4" name="Text Placeholder 2">
            <a:extLst>
              <a:ext uri="{FF2B5EF4-FFF2-40B4-BE49-F238E27FC236}">
                <a16:creationId xmlns:a16="http://schemas.microsoft.com/office/drawing/2014/main" id="{260CEEAE-673F-4CB5-B22D-3567AE8002CC}"/>
              </a:ext>
            </a:extLst>
          </p:cNvPr>
          <p:cNvSpPr>
            <a:spLocks noGrp="1"/>
          </p:cNvSpPr>
          <p:nvPr>
            <p:ph type="body" idx="28" hasCustomPrompt="1"/>
          </p:nvPr>
        </p:nvSpPr>
        <p:spPr>
          <a:xfrm>
            <a:off x="6284489" y="976103"/>
            <a:ext cx="4955429" cy="1128424"/>
          </a:xfrm>
        </p:spPr>
        <p:txBody>
          <a:bodyPr lIns="0" tIns="0" rIns="0" bIns="0" anchor="b">
            <a:noAutofit/>
          </a:bodyPr>
          <a:lstStyle>
            <a:lvl1pPr marL="0" indent="0">
              <a:buNone/>
              <a:defRPr sz="70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$12,345</a:t>
            </a:r>
          </a:p>
        </p:txBody>
      </p:sp>
      <p:sp>
        <p:nvSpPr>
          <p:cNvPr id="25" name="Text Placeholder 2">
            <a:extLst>
              <a:ext uri="{FF2B5EF4-FFF2-40B4-BE49-F238E27FC236}">
                <a16:creationId xmlns:a16="http://schemas.microsoft.com/office/drawing/2014/main" id="{B4825933-91D2-4FC0-BB9B-5D124BF9D51B}"/>
              </a:ext>
            </a:extLst>
          </p:cNvPr>
          <p:cNvSpPr>
            <a:spLocks noGrp="1"/>
          </p:cNvSpPr>
          <p:nvPr>
            <p:ph type="body" idx="29"/>
          </p:nvPr>
        </p:nvSpPr>
        <p:spPr>
          <a:xfrm>
            <a:off x="6284490" y="5321068"/>
            <a:ext cx="4955429" cy="548574"/>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6" name="Text Placeholder 2">
            <a:extLst>
              <a:ext uri="{FF2B5EF4-FFF2-40B4-BE49-F238E27FC236}">
                <a16:creationId xmlns:a16="http://schemas.microsoft.com/office/drawing/2014/main" id="{6D20445D-98AF-47B2-9FBD-AF19976FE079}"/>
              </a:ext>
            </a:extLst>
          </p:cNvPr>
          <p:cNvSpPr>
            <a:spLocks noGrp="1"/>
          </p:cNvSpPr>
          <p:nvPr>
            <p:ph type="body" idx="30"/>
          </p:nvPr>
        </p:nvSpPr>
        <p:spPr>
          <a:xfrm>
            <a:off x="6284490" y="4807915"/>
            <a:ext cx="4955429" cy="43059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7" name="Text Placeholder 2">
            <a:extLst>
              <a:ext uri="{FF2B5EF4-FFF2-40B4-BE49-F238E27FC236}">
                <a16:creationId xmlns:a16="http://schemas.microsoft.com/office/drawing/2014/main" id="{26B4ED62-0191-4136-BE3C-958CFAB7AC9B}"/>
              </a:ext>
            </a:extLst>
          </p:cNvPr>
          <p:cNvSpPr>
            <a:spLocks noGrp="1"/>
          </p:cNvSpPr>
          <p:nvPr>
            <p:ph type="body" idx="31" hasCustomPrompt="1"/>
          </p:nvPr>
        </p:nvSpPr>
        <p:spPr>
          <a:xfrm>
            <a:off x="6284489" y="3676284"/>
            <a:ext cx="4955429" cy="1128424"/>
          </a:xfrm>
        </p:spPr>
        <p:txBody>
          <a:bodyPr lIns="0" tIns="0" rIns="0" bIns="0" anchor="b">
            <a:noAutofit/>
          </a:bodyPr>
          <a:lstStyle>
            <a:lvl1pPr marL="0" indent="0">
              <a:buNone/>
              <a:defRPr sz="70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$6,789</a:t>
            </a:r>
          </a:p>
        </p:txBody>
      </p:sp>
      <p:sp>
        <p:nvSpPr>
          <p:cNvPr id="15" name="Rectangle 13" descr="Rectangle shape">
            <a:extLst>
              <a:ext uri="{FF2B5EF4-FFF2-40B4-BE49-F238E27FC236}">
                <a16:creationId xmlns:a16="http://schemas.microsoft.com/office/drawing/2014/main" id="{7A6E2CC8-AD16-49DE-83C6-DA0AA5063E1D}"/>
              </a:ext>
            </a:extLst>
          </p:cNvPr>
          <p:cNvSpPr/>
          <p:nvPr userDrawn="1"/>
        </p:nvSpPr>
        <p:spPr>
          <a:xfrm>
            <a:off x="-1" y="3341010"/>
            <a:ext cx="4246123"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62440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istic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9A7BA7-C33A-4105-8F53-B8940C0A3F83}"/>
              </a:ext>
            </a:extLst>
          </p:cNvPr>
          <p:cNvSpPr/>
          <p:nvPr userDrawn="1"/>
        </p:nvSpPr>
        <p:spPr>
          <a:xfrm>
            <a:off x="4408227" y="-9144"/>
            <a:ext cx="1353312" cy="34381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995FDDE8-E604-43B2-9010-7650176DFE1B}"/>
              </a:ext>
            </a:extLst>
          </p:cNvPr>
          <p:cNvSpPr/>
          <p:nvPr userDrawn="1"/>
        </p:nvSpPr>
        <p:spPr>
          <a:xfrm>
            <a:off x="6051420" y="0"/>
            <a:ext cx="2039112" cy="34381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9DC30695-97E1-4601-8C7B-961D69628644}"/>
              </a:ext>
            </a:extLst>
          </p:cNvPr>
          <p:cNvSpPr/>
          <p:nvPr userDrawn="1"/>
        </p:nvSpPr>
        <p:spPr>
          <a:xfrm>
            <a:off x="8380413" y="0"/>
            <a:ext cx="2971800" cy="34381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4571999"/>
            <a:ext cx="4422014" cy="150882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hasCustomPrompt="1"/>
          </p:nvPr>
        </p:nvSpPr>
        <p:spPr>
          <a:xfrm>
            <a:off x="4408227" y="2494818"/>
            <a:ext cx="1353314" cy="430592"/>
          </a:xfrm>
        </p:spPr>
        <p:txBody>
          <a:bodyPr lIns="0" tIns="0" rIns="0" bIns="0" anchor="b">
            <a:normAutofit/>
          </a:bodyPr>
          <a:lstStyle>
            <a:lvl1pPr marL="0" indent="0" algn="ctr">
              <a:buNone/>
              <a:defRPr sz="28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24" name="Text Placeholder 2">
            <a:extLst>
              <a:ext uri="{FF2B5EF4-FFF2-40B4-BE49-F238E27FC236}">
                <a16:creationId xmlns:a16="http://schemas.microsoft.com/office/drawing/2014/main" id="{260CEEAE-673F-4CB5-B22D-3567AE8002CC}"/>
              </a:ext>
            </a:extLst>
          </p:cNvPr>
          <p:cNvSpPr>
            <a:spLocks noGrp="1"/>
          </p:cNvSpPr>
          <p:nvPr>
            <p:ph type="body" idx="28" hasCustomPrompt="1"/>
          </p:nvPr>
        </p:nvSpPr>
        <p:spPr>
          <a:xfrm>
            <a:off x="3779480" y="1520399"/>
            <a:ext cx="1982060" cy="1019338"/>
          </a:xfrm>
        </p:spPr>
        <p:txBody>
          <a:bodyPr lIns="0" tIns="0" rIns="0" bIns="0" anchor="b">
            <a:noAutofit/>
          </a:bodyPr>
          <a:lstStyle>
            <a:lvl1pPr marL="0" indent="0">
              <a:buNone/>
              <a:defRPr sz="7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$25</a:t>
            </a:r>
          </a:p>
        </p:txBody>
      </p:sp>
      <p:sp>
        <p:nvSpPr>
          <p:cNvPr id="25" name="Text Placeholder 2">
            <a:extLst>
              <a:ext uri="{FF2B5EF4-FFF2-40B4-BE49-F238E27FC236}">
                <a16:creationId xmlns:a16="http://schemas.microsoft.com/office/drawing/2014/main" id="{B4825933-91D2-4FC0-BB9B-5D124BF9D51B}"/>
              </a:ext>
            </a:extLst>
          </p:cNvPr>
          <p:cNvSpPr>
            <a:spLocks noGrp="1"/>
          </p:cNvSpPr>
          <p:nvPr>
            <p:ph type="body" idx="29"/>
          </p:nvPr>
        </p:nvSpPr>
        <p:spPr>
          <a:xfrm>
            <a:off x="5984239" y="4599296"/>
            <a:ext cx="5367974" cy="1019338"/>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9" name="Text Placeholder 2">
            <a:extLst>
              <a:ext uri="{FF2B5EF4-FFF2-40B4-BE49-F238E27FC236}">
                <a16:creationId xmlns:a16="http://schemas.microsoft.com/office/drawing/2014/main" id="{D1F95E71-8CFB-47D8-857E-5CF7D091CCFE}"/>
              </a:ext>
            </a:extLst>
          </p:cNvPr>
          <p:cNvSpPr>
            <a:spLocks noGrp="1"/>
          </p:cNvSpPr>
          <p:nvPr>
            <p:ph type="body" idx="30" hasCustomPrompt="1"/>
          </p:nvPr>
        </p:nvSpPr>
        <p:spPr>
          <a:xfrm>
            <a:off x="6639221" y="2494818"/>
            <a:ext cx="1353314" cy="430592"/>
          </a:xfrm>
        </p:spPr>
        <p:txBody>
          <a:bodyPr lIns="0" tIns="0" rIns="0" bIns="0" anchor="b">
            <a:normAutofit/>
          </a:bodyPr>
          <a:lstStyle>
            <a:lvl1pPr marL="0" indent="0" algn="ctr">
              <a:buNone/>
              <a:defRPr sz="28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20" name="Text Placeholder 2">
            <a:extLst>
              <a:ext uri="{FF2B5EF4-FFF2-40B4-BE49-F238E27FC236}">
                <a16:creationId xmlns:a16="http://schemas.microsoft.com/office/drawing/2014/main" id="{4220BB32-08C4-4A57-831F-A25F6DD5F662}"/>
              </a:ext>
            </a:extLst>
          </p:cNvPr>
          <p:cNvSpPr>
            <a:spLocks noGrp="1"/>
          </p:cNvSpPr>
          <p:nvPr>
            <p:ph type="body" idx="31" hasCustomPrompt="1"/>
          </p:nvPr>
        </p:nvSpPr>
        <p:spPr>
          <a:xfrm>
            <a:off x="6010474" y="1520399"/>
            <a:ext cx="1982060" cy="1019338"/>
          </a:xfrm>
        </p:spPr>
        <p:txBody>
          <a:bodyPr lIns="0" tIns="0" rIns="0" bIns="0" anchor="b">
            <a:noAutofit/>
          </a:bodyPr>
          <a:lstStyle>
            <a:lvl1pPr marL="0" indent="0">
              <a:buNone/>
              <a:defRPr sz="7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$50</a:t>
            </a:r>
          </a:p>
        </p:txBody>
      </p:sp>
      <p:sp>
        <p:nvSpPr>
          <p:cNvPr id="23" name="Text Placeholder 2">
            <a:extLst>
              <a:ext uri="{FF2B5EF4-FFF2-40B4-BE49-F238E27FC236}">
                <a16:creationId xmlns:a16="http://schemas.microsoft.com/office/drawing/2014/main" id="{694EBB8B-63BC-49D7-A4A6-810321F08ECE}"/>
              </a:ext>
            </a:extLst>
          </p:cNvPr>
          <p:cNvSpPr>
            <a:spLocks noGrp="1"/>
          </p:cNvSpPr>
          <p:nvPr>
            <p:ph type="body" idx="32" hasCustomPrompt="1"/>
          </p:nvPr>
        </p:nvSpPr>
        <p:spPr>
          <a:xfrm>
            <a:off x="9950851" y="2494818"/>
            <a:ext cx="1401361" cy="430592"/>
          </a:xfrm>
        </p:spPr>
        <p:txBody>
          <a:bodyPr lIns="0" tIns="0" rIns="0" bIns="0" anchor="b">
            <a:normAutofit/>
          </a:bodyPr>
          <a:lstStyle>
            <a:lvl1pPr marL="0" indent="0" algn="ctr">
              <a:buNone/>
              <a:defRPr sz="28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28" name="Text Placeholder 2">
            <a:extLst>
              <a:ext uri="{FF2B5EF4-FFF2-40B4-BE49-F238E27FC236}">
                <a16:creationId xmlns:a16="http://schemas.microsoft.com/office/drawing/2014/main" id="{1DC8524C-8473-476B-9727-B88579F5C6D1}"/>
              </a:ext>
            </a:extLst>
          </p:cNvPr>
          <p:cNvSpPr>
            <a:spLocks noGrp="1"/>
          </p:cNvSpPr>
          <p:nvPr>
            <p:ph type="body" idx="33" hasCustomPrompt="1"/>
          </p:nvPr>
        </p:nvSpPr>
        <p:spPr>
          <a:xfrm>
            <a:off x="8339466" y="1520399"/>
            <a:ext cx="2401321" cy="1019338"/>
          </a:xfrm>
        </p:spPr>
        <p:txBody>
          <a:bodyPr lIns="0" tIns="0" rIns="0" bIns="0" anchor="b">
            <a:noAutofit/>
          </a:bodyPr>
          <a:lstStyle>
            <a:lvl1pPr marL="0" indent="0">
              <a:buNone/>
              <a:defRPr sz="7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$100</a:t>
            </a:r>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4408227" y="3684893"/>
            <a:ext cx="1353314" cy="612000"/>
          </a:xfrm>
        </p:spPr>
        <p:txBody>
          <a:bodyPr lIns="0" tIns="0" rIns="0" bIns="0" anchor="b">
            <a:normAutofit/>
          </a:bodyPr>
          <a:lstStyle>
            <a:lvl1pPr marL="0" indent="0" algn="r">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a:t>
            </a:r>
            <a:br>
              <a:rPr lang="en-US" noProof="0"/>
            </a:br>
            <a:r>
              <a:rPr lang="en-US" noProof="0"/>
              <a:t>Title</a:t>
            </a:r>
          </a:p>
        </p:txBody>
      </p:sp>
      <p:sp>
        <p:nvSpPr>
          <p:cNvPr id="30" name="Text Placeholder 2">
            <a:extLst>
              <a:ext uri="{FF2B5EF4-FFF2-40B4-BE49-F238E27FC236}">
                <a16:creationId xmlns:a16="http://schemas.microsoft.com/office/drawing/2014/main" id="{38AB304D-0212-48B1-9FA2-FFFBBA300663}"/>
              </a:ext>
            </a:extLst>
          </p:cNvPr>
          <p:cNvSpPr>
            <a:spLocks noGrp="1"/>
          </p:cNvSpPr>
          <p:nvPr>
            <p:ph type="body" idx="35" hasCustomPrompt="1"/>
          </p:nvPr>
        </p:nvSpPr>
        <p:spPr>
          <a:xfrm>
            <a:off x="6732363" y="3684893"/>
            <a:ext cx="1353314" cy="612000"/>
          </a:xfrm>
        </p:spPr>
        <p:txBody>
          <a:bodyPr lIns="0" tIns="0" rIns="0" bIns="0" anchor="b">
            <a:normAutofit/>
          </a:bodyPr>
          <a:lstStyle>
            <a:lvl1pPr marL="0" marR="0" indent="0" algn="r" defTabSz="914400" rtl="0" eaLnBrk="1" fontAlgn="auto" latinLnBrk="0" hangingPunct="1">
              <a:lnSpc>
                <a:spcPct val="90000"/>
              </a:lnSpc>
              <a:spcBef>
                <a:spcPts val="600"/>
              </a:spcBef>
              <a:spcAft>
                <a:spcPts val="0"/>
              </a:spcAft>
              <a:buClrTx/>
              <a:buSzTx/>
              <a:buFont typeface="Arial" panose="020B0604020202020204" pitchFamily="34" charset="0"/>
              <a:buNone/>
              <a:tabLst/>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2</a:t>
            </a:r>
            <a:br>
              <a:rPr lang="en-US" noProof="0"/>
            </a:br>
            <a:r>
              <a:rPr lang="en-US" noProof="0"/>
              <a:t>Title</a:t>
            </a:r>
          </a:p>
        </p:txBody>
      </p:sp>
      <p:sp>
        <p:nvSpPr>
          <p:cNvPr id="31" name="Text Placeholder 2">
            <a:extLst>
              <a:ext uri="{FF2B5EF4-FFF2-40B4-BE49-F238E27FC236}">
                <a16:creationId xmlns:a16="http://schemas.microsoft.com/office/drawing/2014/main" id="{DC3FB435-A0E9-4DB4-97CD-CD4676D2A60B}"/>
              </a:ext>
            </a:extLst>
          </p:cNvPr>
          <p:cNvSpPr>
            <a:spLocks noGrp="1"/>
          </p:cNvSpPr>
          <p:nvPr>
            <p:ph type="body" idx="36" hasCustomPrompt="1"/>
          </p:nvPr>
        </p:nvSpPr>
        <p:spPr>
          <a:xfrm>
            <a:off x="9966893" y="3684893"/>
            <a:ext cx="1401361" cy="612000"/>
          </a:xfrm>
        </p:spPr>
        <p:txBody>
          <a:bodyPr lIns="0" tIns="0" rIns="0" bIns="0" anchor="b">
            <a:normAutofit/>
          </a:bodyPr>
          <a:lstStyle>
            <a:lvl1pPr marL="0" indent="0" algn="r">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3</a:t>
            </a:r>
            <a:br>
              <a:rPr lang="en-US" noProof="0"/>
            </a:br>
            <a:r>
              <a:rPr lang="en-US" noProof="0"/>
              <a:t>Title</a:t>
            </a:r>
          </a:p>
        </p:txBody>
      </p:sp>
      <p:sp>
        <p:nvSpPr>
          <p:cNvPr id="21" name="Rectangle 31" descr="Rectangle shape">
            <a:extLst>
              <a:ext uri="{FF2B5EF4-FFF2-40B4-BE49-F238E27FC236}">
                <a16:creationId xmlns:a16="http://schemas.microsoft.com/office/drawing/2014/main" id="{98B8BA77-4925-481F-93A8-D07826A9C50C}"/>
              </a:ext>
            </a:extLst>
          </p:cNvPr>
          <p:cNvSpPr/>
          <p:nvPr userDrawn="1"/>
        </p:nvSpPr>
        <p:spPr>
          <a:xfrm>
            <a:off x="0" y="4252116"/>
            <a:ext cx="278618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22026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838200" y="2688336"/>
            <a:ext cx="5256213" cy="416966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6959600" y="814742"/>
            <a:ext cx="4422014" cy="619448"/>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1275346" y="3015916"/>
            <a:ext cx="4371473" cy="478453"/>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30" name="Text Placeholder 2">
            <a:extLst>
              <a:ext uri="{FF2B5EF4-FFF2-40B4-BE49-F238E27FC236}">
                <a16:creationId xmlns:a16="http://schemas.microsoft.com/office/drawing/2014/main" id="{38AB304D-0212-48B1-9FA2-FFFBBA300663}"/>
              </a:ext>
            </a:extLst>
          </p:cNvPr>
          <p:cNvSpPr>
            <a:spLocks noGrp="1"/>
          </p:cNvSpPr>
          <p:nvPr>
            <p:ph type="body" idx="35" hasCustomPrompt="1"/>
          </p:nvPr>
        </p:nvSpPr>
        <p:spPr>
          <a:xfrm>
            <a:off x="6486281" y="3015916"/>
            <a:ext cx="2716437" cy="478800"/>
          </a:xfrm>
        </p:spPr>
        <p:txBody>
          <a:bodyPr lIns="0" tIns="0" rIns="0" bIns="0" anchor="b">
            <a:normAutofit/>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2 Title</a:t>
            </a:r>
          </a:p>
        </p:txBody>
      </p:sp>
      <p:sp>
        <p:nvSpPr>
          <p:cNvPr id="22" name="Text Placeholder 2">
            <a:extLst>
              <a:ext uri="{FF2B5EF4-FFF2-40B4-BE49-F238E27FC236}">
                <a16:creationId xmlns:a16="http://schemas.microsoft.com/office/drawing/2014/main" id="{CADBF3A0-15C9-427F-8FD2-15ED840D4E0D}"/>
              </a:ext>
            </a:extLst>
          </p:cNvPr>
          <p:cNvSpPr>
            <a:spLocks noGrp="1"/>
          </p:cNvSpPr>
          <p:nvPr>
            <p:ph type="body" idx="13"/>
          </p:nvPr>
        </p:nvSpPr>
        <p:spPr>
          <a:xfrm>
            <a:off x="1275345" y="3585385"/>
            <a:ext cx="4371473" cy="2214444"/>
          </a:xfrm>
        </p:spPr>
        <p:txBody>
          <a:bodyPr lIns="0" tIns="0" rIns="0" bIns="0" anchor="t" anchorCtr="0">
            <a:normAutofit/>
          </a:bodyPr>
          <a:lstStyle>
            <a:lvl1pPr marL="216000" indent="-216000">
              <a:spcBef>
                <a:spcPts val="600"/>
              </a:spcBef>
              <a:buClr>
                <a:schemeClr val="bg1"/>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7" name="Text Placeholder 2">
            <a:extLst>
              <a:ext uri="{FF2B5EF4-FFF2-40B4-BE49-F238E27FC236}">
                <a16:creationId xmlns:a16="http://schemas.microsoft.com/office/drawing/2014/main" id="{262C7EF8-2FB4-4ED0-A661-3328AF0A0220}"/>
              </a:ext>
            </a:extLst>
          </p:cNvPr>
          <p:cNvSpPr>
            <a:spLocks noGrp="1"/>
          </p:cNvSpPr>
          <p:nvPr>
            <p:ph type="body" idx="1"/>
          </p:nvPr>
        </p:nvSpPr>
        <p:spPr>
          <a:xfrm>
            <a:off x="6959600" y="1979605"/>
            <a:ext cx="4412151" cy="1006331"/>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32" name="Text Placeholder 2">
            <a:extLst>
              <a:ext uri="{FF2B5EF4-FFF2-40B4-BE49-F238E27FC236}">
                <a16:creationId xmlns:a16="http://schemas.microsoft.com/office/drawing/2014/main" id="{8A0F49E4-92A1-4E95-B557-32CC712F2097}"/>
              </a:ext>
            </a:extLst>
          </p:cNvPr>
          <p:cNvSpPr>
            <a:spLocks noGrp="1"/>
          </p:cNvSpPr>
          <p:nvPr>
            <p:ph type="body" idx="36"/>
          </p:nvPr>
        </p:nvSpPr>
        <p:spPr>
          <a:xfrm>
            <a:off x="6486281" y="3585385"/>
            <a:ext cx="4865932" cy="2214444"/>
          </a:xfrm>
        </p:spPr>
        <p:txBody>
          <a:bodyPr lIns="0" tIns="0" rIns="0" bIns="0" anchor="t" anchorCtr="0">
            <a:normAutofit/>
          </a:bodyPr>
          <a:lstStyle>
            <a:lvl1pPr marL="216000" indent="-216000">
              <a:spcBef>
                <a:spcPts val="600"/>
              </a:spcBef>
              <a:buClr>
                <a:schemeClr val="accent1"/>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368604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0" y="1581912"/>
            <a:ext cx="12192000" cy="527608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97157"/>
            <a:ext cx="5679831" cy="619448"/>
          </a:xfrm>
        </p:spPr>
        <p:txBody>
          <a:bodyPr lIns="0" tIns="0" rIns="0" bIns="0" anchor="b"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cxnSp>
        <p:nvCxnSpPr>
          <p:cNvPr id="7" name="Straight Arrow Connector 6">
            <a:extLst>
              <a:ext uri="{FF2B5EF4-FFF2-40B4-BE49-F238E27FC236}">
                <a16:creationId xmlns:a16="http://schemas.microsoft.com/office/drawing/2014/main" id="{D97EC15B-6ADB-43E7-8D3D-9CA1B60F918F}"/>
              </a:ext>
            </a:extLst>
          </p:cNvPr>
          <p:cNvCxnSpPr/>
          <p:nvPr userDrawn="1"/>
        </p:nvCxnSpPr>
        <p:spPr>
          <a:xfrm>
            <a:off x="-1" y="4642338"/>
            <a:ext cx="11731752" cy="0"/>
          </a:xfrm>
          <a:prstGeom prst="straightConnector1">
            <a:avLst/>
          </a:prstGeom>
          <a:ln w="190500">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26D8E99-1988-42A8-9F1C-95B986DC31E3}"/>
              </a:ext>
            </a:extLst>
          </p:cNvPr>
          <p:cNvCxnSpPr>
            <a:cxnSpLocks/>
          </p:cNvCxnSpPr>
          <p:nvPr userDrawn="1"/>
        </p:nvCxnSpPr>
        <p:spPr>
          <a:xfrm rot="16200000">
            <a:off x="3649981" y="4411980"/>
            <a:ext cx="4892040" cy="0"/>
          </a:xfrm>
          <a:prstGeom prst="straightConnector1">
            <a:avLst/>
          </a:prstGeom>
          <a:ln w="190500">
            <a:tailEnd type="stealth"/>
          </a:ln>
        </p:spPr>
        <p:style>
          <a:lnRef idx="1">
            <a:schemeClr val="accent1"/>
          </a:lnRef>
          <a:fillRef idx="0">
            <a:schemeClr val="accent1"/>
          </a:fillRef>
          <a:effectRef idx="0">
            <a:schemeClr val="accent1"/>
          </a:effectRef>
          <a:fontRef idx="minor">
            <a:schemeClr val="tx1"/>
          </a:fontRef>
        </p:style>
      </p:cxnSp>
      <p:sp>
        <p:nvSpPr>
          <p:cNvPr id="19" name="Picture Placeholder 11" descr="Competitors logos quadrant">
            <a:extLst>
              <a:ext uri="{FF2B5EF4-FFF2-40B4-BE49-F238E27FC236}">
                <a16:creationId xmlns:a16="http://schemas.microsoft.com/office/drawing/2014/main" id="{9E7B5F5C-D6CB-40DA-9AEA-4945FD67068A}"/>
              </a:ext>
            </a:extLst>
          </p:cNvPr>
          <p:cNvSpPr>
            <a:spLocks noGrp="1"/>
          </p:cNvSpPr>
          <p:nvPr>
            <p:ph type="pic" sz="quarter" idx="39" hasCustomPrompt="1"/>
          </p:nvPr>
        </p:nvSpPr>
        <p:spPr>
          <a:xfrm>
            <a:off x="3930305" y="2948388"/>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2</a:t>
            </a:r>
          </a:p>
          <a:p>
            <a:r>
              <a:rPr lang="en-US" noProof="0" dirty="0"/>
              <a:t>Logo</a:t>
            </a:r>
          </a:p>
        </p:txBody>
      </p:sp>
      <p:sp>
        <p:nvSpPr>
          <p:cNvPr id="20" name="Picture Placeholder 11" descr="Competitors logos quadrant">
            <a:extLst>
              <a:ext uri="{FF2B5EF4-FFF2-40B4-BE49-F238E27FC236}">
                <a16:creationId xmlns:a16="http://schemas.microsoft.com/office/drawing/2014/main" id="{5E7FCEE1-8543-48D2-92BF-C15B856518F7}"/>
              </a:ext>
            </a:extLst>
          </p:cNvPr>
          <p:cNvSpPr>
            <a:spLocks noGrp="1"/>
          </p:cNvSpPr>
          <p:nvPr>
            <p:ph type="pic" sz="quarter" idx="40" hasCustomPrompt="1"/>
          </p:nvPr>
        </p:nvSpPr>
        <p:spPr>
          <a:xfrm>
            <a:off x="872933" y="2218387"/>
            <a:ext cx="1655064"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1</a:t>
            </a:r>
          </a:p>
          <a:p>
            <a:r>
              <a:rPr lang="en-US" noProof="0" dirty="0"/>
              <a:t>Logo</a:t>
            </a:r>
          </a:p>
        </p:txBody>
      </p:sp>
      <p:sp>
        <p:nvSpPr>
          <p:cNvPr id="21" name="Picture Placeholder 11" descr="Competitors logos quadrant">
            <a:extLst>
              <a:ext uri="{FF2B5EF4-FFF2-40B4-BE49-F238E27FC236}">
                <a16:creationId xmlns:a16="http://schemas.microsoft.com/office/drawing/2014/main" id="{F1D6EC72-CD23-4FB2-B57B-639BD1321824}"/>
              </a:ext>
            </a:extLst>
          </p:cNvPr>
          <p:cNvSpPr>
            <a:spLocks noGrp="1"/>
          </p:cNvSpPr>
          <p:nvPr>
            <p:ph type="pic" sz="quarter" idx="41" hasCustomPrompt="1"/>
          </p:nvPr>
        </p:nvSpPr>
        <p:spPr>
          <a:xfrm>
            <a:off x="2521461" y="4889390"/>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3</a:t>
            </a:r>
          </a:p>
          <a:p>
            <a:r>
              <a:rPr lang="en-US" noProof="0" dirty="0"/>
              <a:t>Logo</a:t>
            </a:r>
          </a:p>
        </p:txBody>
      </p:sp>
      <p:sp>
        <p:nvSpPr>
          <p:cNvPr id="23" name="Picture Placeholder 11" descr="Competitors logos quadrant">
            <a:extLst>
              <a:ext uri="{FF2B5EF4-FFF2-40B4-BE49-F238E27FC236}">
                <a16:creationId xmlns:a16="http://schemas.microsoft.com/office/drawing/2014/main" id="{9ECFB104-72C8-4C8F-9892-D63C32BDB4C4}"/>
              </a:ext>
            </a:extLst>
          </p:cNvPr>
          <p:cNvSpPr>
            <a:spLocks noGrp="1"/>
          </p:cNvSpPr>
          <p:nvPr>
            <p:ph type="pic" sz="quarter" idx="42" hasCustomPrompt="1"/>
          </p:nvPr>
        </p:nvSpPr>
        <p:spPr>
          <a:xfrm>
            <a:off x="6829546" y="2770168"/>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4</a:t>
            </a:r>
          </a:p>
          <a:p>
            <a:r>
              <a:rPr lang="en-US" noProof="0" dirty="0"/>
              <a:t>Logo</a:t>
            </a:r>
          </a:p>
        </p:txBody>
      </p:sp>
      <p:sp>
        <p:nvSpPr>
          <p:cNvPr id="24" name="Picture Placeholder 11" descr="Competitors logos quadrant">
            <a:extLst>
              <a:ext uri="{FF2B5EF4-FFF2-40B4-BE49-F238E27FC236}">
                <a16:creationId xmlns:a16="http://schemas.microsoft.com/office/drawing/2014/main" id="{EB1BE7C2-D7E1-44FC-9E2F-07D83234A287}"/>
              </a:ext>
            </a:extLst>
          </p:cNvPr>
          <p:cNvSpPr>
            <a:spLocks noGrp="1"/>
          </p:cNvSpPr>
          <p:nvPr>
            <p:ph type="pic" sz="quarter" idx="43" hasCustomPrompt="1"/>
          </p:nvPr>
        </p:nvSpPr>
        <p:spPr>
          <a:xfrm>
            <a:off x="6496986" y="5026288"/>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5</a:t>
            </a:r>
          </a:p>
          <a:p>
            <a:r>
              <a:rPr lang="en-US" noProof="0" dirty="0"/>
              <a:t>Logo</a:t>
            </a:r>
          </a:p>
        </p:txBody>
      </p:sp>
      <p:sp>
        <p:nvSpPr>
          <p:cNvPr id="25" name="Picture Placeholder 11" descr="Competitors logos quadrant">
            <a:extLst>
              <a:ext uri="{FF2B5EF4-FFF2-40B4-BE49-F238E27FC236}">
                <a16:creationId xmlns:a16="http://schemas.microsoft.com/office/drawing/2014/main" id="{CC78793E-2DD2-4C95-911F-5128AE36DF8B}"/>
              </a:ext>
            </a:extLst>
          </p:cNvPr>
          <p:cNvSpPr>
            <a:spLocks noGrp="1"/>
          </p:cNvSpPr>
          <p:nvPr>
            <p:ph type="pic" sz="quarter" idx="44" hasCustomPrompt="1"/>
          </p:nvPr>
        </p:nvSpPr>
        <p:spPr>
          <a:xfrm>
            <a:off x="9571158" y="5289302"/>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6</a:t>
            </a:r>
          </a:p>
          <a:p>
            <a:r>
              <a:rPr lang="en-US" noProof="0" dirty="0"/>
              <a:t>Logo</a:t>
            </a:r>
          </a:p>
        </p:txBody>
      </p:sp>
      <p:sp>
        <p:nvSpPr>
          <p:cNvPr id="26" name="Text Placeholder 7">
            <a:extLst>
              <a:ext uri="{FF2B5EF4-FFF2-40B4-BE49-F238E27FC236}">
                <a16:creationId xmlns:a16="http://schemas.microsoft.com/office/drawing/2014/main" id="{242F0CC5-5779-42DA-8794-6726B62CC769}"/>
              </a:ext>
            </a:extLst>
          </p:cNvPr>
          <p:cNvSpPr>
            <a:spLocks noGrp="1"/>
          </p:cNvSpPr>
          <p:nvPr>
            <p:ph type="body" sz="quarter" idx="46" hasCustomPrompt="1"/>
          </p:nvPr>
        </p:nvSpPr>
        <p:spPr>
          <a:xfrm>
            <a:off x="788628" y="4089581"/>
            <a:ext cx="2741612" cy="248888"/>
          </a:xfrm>
        </p:spPr>
        <p:txBody>
          <a:bodyPr>
            <a:noAutofit/>
          </a:bodyPr>
          <a:lstStyle>
            <a:lvl1pPr marL="0" indent="0">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1" name="Text Placeholder 7">
            <a:extLst>
              <a:ext uri="{FF2B5EF4-FFF2-40B4-BE49-F238E27FC236}">
                <a16:creationId xmlns:a16="http://schemas.microsoft.com/office/drawing/2014/main" id="{A1687596-F4AA-47A2-B151-DE1D2D317A9F}"/>
              </a:ext>
            </a:extLst>
          </p:cNvPr>
          <p:cNvSpPr>
            <a:spLocks noGrp="1"/>
          </p:cNvSpPr>
          <p:nvPr>
            <p:ph type="body" sz="quarter" idx="47" hasCustomPrompt="1"/>
          </p:nvPr>
        </p:nvSpPr>
        <p:spPr>
          <a:xfrm>
            <a:off x="8730592" y="4089581"/>
            <a:ext cx="2741612" cy="248888"/>
          </a:xfrm>
        </p:spPr>
        <p:txBody>
          <a:bodyPr>
            <a:noAutofit/>
          </a:bodyPr>
          <a:lstStyle>
            <a:lvl1pPr marL="0" indent="0" algn="r">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33" name="Text Placeholder 7">
            <a:extLst>
              <a:ext uri="{FF2B5EF4-FFF2-40B4-BE49-F238E27FC236}">
                <a16:creationId xmlns:a16="http://schemas.microsoft.com/office/drawing/2014/main" id="{70B300A8-8F26-4803-B75B-4109631B8AD7}"/>
              </a:ext>
            </a:extLst>
          </p:cNvPr>
          <p:cNvSpPr>
            <a:spLocks noGrp="1"/>
          </p:cNvSpPr>
          <p:nvPr>
            <p:ph type="body" sz="quarter" idx="48" hasCustomPrompt="1"/>
          </p:nvPr>
        </p:nvSpPr>
        <p:spPr>
          <a:xfrm>
            <a:off x="3716416" y="6208556"/>
            <a:ext cx="2741612" cy="248888"/>
          </a:xfrm>
        </p:spPr>
        <p:txBody>
          <a:bodyPr>
            <a:noAutofit/>
          </a:bodyPr>
          <a:lstStyle>
            <a:lvl1pPr marL="0" indent="0" algn="ctr">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4" name="Text Placeholder 7">
            <a:extLst>
              <a:ext uri="{FF2B5EF4-FFF2-40B4-BE49-F238E27FC236}">
                <a16:creationId xmlns:a16="http://schemas.microsoft.com/office/drawing/2014/main" id="{652D52EF-59ED-4ADC-B2F9-DFFB875F5A5F}"/>
              </a:ext>
            </a:extLst>
          </p:cNvPr>
          <p:cNvSpPr>
            <a:spLocks noGrp="1"/>
          </p:cNvSpPr>
          <p:nvPr>
            <p:ph type="body" sz="quarter" idx="49" hasCustomPrompt="1"/>
          </p:nvPr>
        </p:nvSpPr>
        <p:spPr>
          <a:xfrm>
            <a:off x="3716416" y="1876140"/>
            <a:ext cx="2741612" cy="248888"/>
          </a:xfrm>
        </p:spPr>
        <p:txBody>
          <a:bodyPr>
            <a:noAutofit/>
          </a:bodyPr>
          <a:lstStyle>
            <a:lvl1pPr marL="0" indent="0" algn="ctr">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5" name="Picture Placeholder 13">
            <a:extLst>
              <a:ext uri="{FF2B5EF4-FFF2-40B4-BE49-F238E27FC236}">
                <a16:creationId xmlns:a16="http://schemas.microsoft.com/office/drawing/2014/main" id="{2126427F-C54E-4B7F-9641-938D9541923F}"/>
              </a:ext>
            </a:extLst>
          </p:cNvPr>
          <p:cNvSpPr>
            <a:spLocks noGrp="1"/>
          </p:cNvSpPr>
          <p:nvPr>
            <p:ph type="pic" sz="quarter" idx="50"/>
          </p:nvPr>
        </p:nvSpPr>
        <p:spPr>
          <a:xfrm>
            <a:off x="9013409" y="1981647"/>
            <a:ext cx="2331720" cy="539496"/>
          </a:xfrm>
          <a:solidFill>
            <a:schemeClr val="bg1"/>
          </a:solidFill>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47864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Steps Content Layou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E1BF711-AD1E-4C2A-92AA-123A8E0CCD99}"/>
              </a:ext>
            </a:extLst>
          </p:cNvPr>
          <p:cNvSpPr>
            <a:spLocks noGrp="1"/>
          </p:cNvSpPr>
          <p:nvPr>
            <p:ph type="title" hasCustomPrompt="1"/>
          </p:nvPr>
        </p:nvSpPr>
        <p:spPr>
          <a:xfrm>
            <a:off x="838200" y="1506660"/>
            <a:ext cx="6121400" cy="761540"/>
          </a:xfrm>
        </p:spPr>
        <p:txBody>
          <a:bodyPr lIns="0" tIns="0" rIns="0" bIns="0" anchor="b" anchorCtr="0">
            <a:normAutofit/>
          </a:bodyPr>
          <a:lstStyle>
            <a:lvl1pPr>
              <a:defRPr sz="3600" b="1"/>
            </a:lvl1pPr>
          </a:lstStyle>
          <a:p>
            <a:r>
              <a:rPr lang="en-US" noProof="0"/>
              <a:t>CLICK TO EDIT</a:t>
            </a:r>
          </a:p>
        </p:txBody>
      </p:sp>
      <p:sp>
        <p:nvSpPr>
          <p:cNvPr id="18" name="Rectangle 17">
            <a:extLst>
              <a:ext uri="{FF2B5EF4-FFF2-40B4-BE49-F238E27FC236}">
                <a16:creationId xmlns:a16="http://schemas.microsoft.com/office/drawing/2014/main" id="{9DC30695-97E1-4601-8C7B-961D69628644}"/>
              </a:ext>
            </a:extLst>
          </p:cNvPr>
          <p:cNvSpPr/>
          <p:nvPr userDrawn="1"/>
        </p:nvSpPr>
        <p:spPr>
          <a:xfrm>
            <a:off x="838200" y="3703320"/>
            <a:ext cx="3528000" cy="31546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1279896" y="3829204"/>
            <a:ext cx="2737417" cy="478453"/>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2" name="Text Placeholder 2">
            <a:extLst>
              <a:ext uri="{FF2B5EF4-FFF2-40B4-BE49-F238E27FC236}">
                <a16:creationId xmlns:a16="http://schemas.microsoft.com/office/drawing/2014/main" id="{CADBF3A0-15C9-427F-8FD2-15ED840D4E0D}"/>
              </a:ext>
            </a:extLst>
          </p:cNvPr>
          <p:cNvSpPr>
            <a:spLocks noGrp="1"/>
          </p:cNvSpPr>
          <p:nvPr>
            <p:ph type="body" idx="13"/>
          </p:nvPr>
        </p:nvSpPr>
        <p:spPr>
          <a:xfrm>
            <a:off x="1275701" y="4617038"/>
            <a:ext cx="2741612" cy="1463785"/>
          </a:xfrm>
        </p:spPr>
        <p:txBody>
          <a:bodyPr lIns="0" tIns="0" rIns="0" bIns="0" anchor="t" anchorCtr="0">
            <a:normAutofit/>
          </a:bodyPr>
          <a:lstStyle>
            <a:lvl1pPr marL="216000" indent="-216000">
              <a:spcBef>
                <a:spcPts val="600"/>
              </a:spcBef>
              <a:buClr>
                <a:schemeClr val="accent4">
                  <a:lumMod val="60000"/>
                  <a:lumOff val="40000"/>
                </a:schemeClr>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4" name="Text Placeholder 2">
            <a:extLst>
              <a:ext uri="{FF2B5EF4-FFF2-40B4-BE49-F238E27FC236}">
                <a16:creationId xmlns:a16="http://schemas.microsoft.com/office/drawing/2014/main" id="{C5E37954-2587-4B97-88B7-FA4C7604AC87}"/>
              </a:ext>
            </a:extLst>
          </p:cNvPr>
          <p:cNvSpPr>
            <a:spLocks noGrp="1"/>
          </p:cNvSpPr>
          <p:nvPr>
            <p:ph type="body" idx="37"/>
          </p:nvPr>
        </p:nvSpPr>
        <p:spPr>
          <a:xfrm>
            <a:off x="862259" y="2739982"/>
            <a:ext cx="3432374" cy="845403"/>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9" name="Rectangle 18">
            <a:extLst>
              <a:ext uri="{FF2B5EF4-FFF2-40B4-BE49-F238E27FC236}">
                <a16:creationId xmlns:a16="http://schemas.microsoft.com/office/drawing/2014/main" id="{E250C9FB-EE54-4D19-932C-4EF9C7CC93B4}"/>
              </a:ext>
            </a:extLst>
          </p:cNvPr>
          <p:cNvSpPr/>
          <p:nvPr userDrawn="1"/>
        </p:nvSpPr>
        <p:spPr>
          <a:xfrm>
            <a:off x="4368003" y="2944943"/>
            <a:ext cx="3510000" cy="3154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Text Placeholder 2">
            <a:extLst>
              <a:ext uri="{FF2B5EF4-FFF2-40B4-BE49-F238E27FC236}">
                <a16:creationId xmlns:a16="http://schemas.microsoft.com/office/drawing/2014/main" id="{0DA829CB-8433-4580-B34A-C48512DF4776}"/>
              </a:ext>
            </a:extLst>
          </p:cNvPr>
          <p:cNvSpPr>
            <a:spLocks noGrp="1"/>
          </p:cNvSpPr>
          <p:nvPr>
            <p:ph type="body" idx="38" hasCustomPrompt="1"/>
          </p:nvPr>
        </p:nvSpPr>
        <p:spPr>
          <a:xfrm>
            <a:off x="4813818" y="3070827"/>
            <a:ext cx="2718357" cy="478453"/>
          </a:xfrm>
        </p:spPr>
        <p:txBody>
          <a:bodyPr lIns="0" tIns="0" rIns="0" bIns="0" anchor="b">
            <a:normAutofit/>
          </a:bodyPr>
          <a:lstStyle>
            <a:lvl1pPr marL="0" indent="0" algn="l">
              <a:spcBef>
                <a:spcPts val="600"/>
              </a:spcBef>
              <a:buNone/>
              <a:defRPr sz="20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1" name="Text Placeholder 2">
            <a:extLst>
              <a:ext uri="{FF2B5EF4-FFF2-40B4-BE49-F238E27FC236}">
                <a16:creationId xmlns:a16="http://schemas.microsoft.com/office/drawing/2014/main" id="{2B17A0E8-5FE1-4EDB-9912-D15DE0F515CA}"/>
              </a:ext>
            </a:extLst>
          </p:cNvPr>
          <p:cNvSpPr>
            <a:spLocks noGrp="1"/>
          </p:cNvSpPr>
          <p:nvPr>
            <p:ph type="body" idx="39"/>
          </p:nvPr>
        </p:nvSpPr>
        <p:spPr>
          <a:xfrm>
            <a:off x="4809623" y="3858661"/>
            <a:ext cx="2718358" cy="2077777"/>
          </a:xfrm>
        </p:spPr>
        <p:txBody>
          <a:bodyPr lIns="0" tIns="0" rIns="0" bIns="0" anchor="t" anchorCtr="0">
            <a:normAutofit/>
          </a:bodyPr>
          <a:lstStyle>
            <a:lvl1pPr marL="216000" indent="-216000">
              <a:spcBef>
                <a:spcPts val="600"/>
              </a:spcBef>
              <a:buClr>
                <a:schemeClr val="accent4">
                  <a:lumMod val="60000"/>
                  <a:lumOff val="40000"/>
                </a:schemeClr>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3" name="Rectangle 22">
            <a:extLst>
              <a:ext uri="{FF2B5EF4-FFF2-40B4-BE49-F238E27FC236}">
                <a16:creationId xmlns:a16="http://schemas.microsoft.com/office/drawing/2014/main" id="{5F78EA48-44FB-466C-808A-654F878A2BE5}"/>
              </a:ext>
            </a:extLst>
          </p:cNvPr>
          <p:cNvSpPr/>
          <p:nvPr userDrawn="1"/>
        </p:nvSpPr>
        <p:spPr>
          <a:xfrm>
            <a:off x="7859550" y="914400"/>
            <a:ext cx="3492000" cy="4197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 Placeholder 2">
            <a:extLst>
              <a:ext uri="{FF2B5EF4-FFF2-40B4-BE49-F238E27FC236}">
                <a16:creationId xmlns:a16="http://schemas.microsoft.com/office/drawing/2014/main" id="{858E05EE-476C-464F-97E9-AB4404E1031E}"/>
              </a:ext>
            </a:extLst>
          </p:cNvPr>
          <p:cNvSpPr>
            <a:spLocks noGrp="1"/>
          </p:cNvSpPr>
          <p:nvPr>
            <p:ph type="body" idx="40" hasCustomPrompt="1"/>
          </p:nvPr>
        </p:nvSpPr>
        <p:spPr>
          <a:xfrm>
            <a:off x="8301247" y="1040284"/>
            <a:ext cx="2728138" cy="478453"/>
          </a:xfrm>
        </p:spPr>
        <p:txBody>
          <a:bodyPr lIns="0" tIns="0" rIns="0" bIns="0" anchor="b">
            <a:normAutofit/>
          </a:bodyPr>
          <a:lstStyle>
            <a:lvl1pPr marL="0" indent="0" algn="l">
              <a:spcBef>
                <a:spcPts val="600"/>
              </a:spcBef>
              <a:buNone/>
              <a:defRPr sz="2000" b="1" i="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5" name="Text Placeholder 2">
            <a:extLst>
              <a:ext uri="{FF2B5EF4-FFF2-40B4-BE49-F238E27FC236}">
                <a16:creationId xmlns:a16="http://schemas.microsoft.com/office/drawing/2014/main" id="{3A2B7032-E785-4A36-9ADB-097498F9D09B}"/>
              </a:ext>
            </a:extLst>
          </p:cNvPr>
          <p:cNvSpPr>
            <a:spLocks noGrp="1"/>
          </p:cNvSpPr>
          <p:nvPr>
            <p:ph type="body" idx="41"/>
          </p:nvPr>
        </p:nvSpPr>
        <p:spPr>
          <a:xfrm>
            <a:off x="8292856" y="1828117"/>
            <a:ext cx="2731930" cy="3112371"/>
          </a:xfrm>
        </p:spPr>
        <p:txBody>
          <a:bodyPr lIns="0" tIns="0" rIns="0" bIns="0" anchor="t" anchorCtr="0">
            <a:normAutofit/>
          </a:bodyPr>
          <a:lstStyle>
            <a:lvl1pPr marL="216000" indent="-216000">
              <a:spcBef>
                <a:spcPts val="600"/>
              </a:spcBef>
              <a:buClr>
                <a:schemeClr val="accent1"/>
              </a:buClr>
              <a:buFont typeface="Wingdings" panose="05000000000000000000" pitchFamily="2" charset="2"/>
              <a:buChar char="§"/>
              <a:defRPr sz="14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6" name="Text Placeholder 2">
            <a:extLst>
              <a:ext uri="{FF2B5EF4-FFF2-40B4-BE49-F238E27FC236}">
                <a16:creationId xmlns:a16="http://schemas.microsoft.com/office/drawing/2014/main" id="{C978BB3C-0EC9-4911-AF98-3B17C4CE8FA3}"/>
              </a:ext>
            </a:extLst>
          </p:cNvPr>
          <p:cNvSpPr>
            <a:spLocks noGrp="1"/>
          </p:cNvSpPr>
          <p:nvPr>
            <p:ph type="body" idx="42" hasCustomPrompt="1"/>
          </p:nvPr>
        </p:nvSpPr>
        <p:spPr>
          <a:xfrm>
            <a:off x="1279896" y="4348591"/>
            <a:ext cx="2741611" cy="246279"/>
          </a:xfrm>
        </p:spPr>
        <p:txBody>
          <a:bodyPr lIns="0" tIns="0" rIns="0" bIns="0" anchor="b">
            <a:normAutofit/>
          </a:bodyPr>
          <a:lstStyle>
            <a:lvl1pPr marL="0" indent="0" algn="l">
              <a:spcBef>
                <a:spcPts val="600"/>
              </a:spcBef>
              <a:buNone/>
              <a:defRPr sz="1400" b="1"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8" name="Text Placeholder 2">
            <a:extLst>
              <a:ext uri="{FF2B5EF4-FFF2-40B4-BE49-F238E27FC236}">
                <a16:creationId xmlns:a16="http://schemas.microsoft.com/office/drawing/2014/main" id="{FF3182A3-A2A8-4CAF-9CB8-8D2AFF31639B}"/>
              </a:ext>
            </a:extLst>
          </p:cNvPr>
          <p:cNvSpPr>
            <a:spLocks noGrp="1"/>
          </p:cNvSpPr>
          <p:nvPr>
            <p:ph type="body" idx="43" hasCustomPrompt="1"/>
          </p:nvPr>
        </p:nvSpPr>
        <p:spPr>
          <a:xfrm>
            <a:off x="4813818" y="3590214"/>
            <a:ext cx="2718357" cy="246279"/>
          </a:xfrm>
        </p:spPr>
        <p:txBody>
          <a:bodyPr lIns="0" tIns="0" rIns="0" bIns="0" anchor="b">
            <a:normAutofit/>
          </a:bodyPr>
          <a:lstStyle>
            <a:lvl1pPr marL="0" indent="0" algn="l">
              <a:spcBef>
                <a:spcPts val="600"/>
              </a:spcBef>
              <a:buNone/>
              <a:defRPr sz="1400" b="1" i="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31" name="Text Placeholder 2">
            <a:extLst>
              <a:ext uri="{FF2B5EF4-FFF2-40B4-BE49-F238E27FC236}">
                <a16:creationId xmlns:a16="http://schemas.microsoft.com/office/drawing/2014/main" id="{EAE2A6B1-5D4C-4E87-A1F9-92B4CC63D18E}"/>
              </a:ext>
            </a:extLst>
          </p:cNvPr>
          <p:cNvSpPr>
            <a:spLocks noGrp="1"/>
          </p:cNvSpPr>
          <p:nvPr>
            <p:ph type="body" idx="44" hasCustomPrompt="1"/>
          </p:nvPr>
        </p:nvSpPr>
        <p:spPr>
          <a:xfrm>
            <a:off x="8301247" y="1559671"/>
            <a:ext cx="2728138" cy="246279"/>
          </a:xfrm>
        </p:spPr>
        <p:txBody>
          <a:bodyPr lIns="0" tIns="0" rIns="0" bIns="0" anchor="b">
            <a:normAutofit/>
          </a:bodyPr>
          <a:lstStyle>
            <a:lvl1pPr marL="0" indent="0" algn="l">
              <a:spcBef>
                <a:spcPts val="600"/>
              </a:spcBef>
              <a:buNone/>
              <a:defRPr sz="1400" b="1" i="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7" name="Rectangle 30" descr="Rectangle shape">
            <a:extLst>
              <a:ext uri="{FF2B5EF4-FFF2-40B4-BE49-F238E27FC236}">
                <a16:creationId xmlns:a16="http://schemas.microsoft.com/office/drawing/2014/main" id="{3FD4F881-8EF1-46B0-A01F-F145F6EA85C6}"/>
              </a:ext>
            </a:extLst>
          </p:cNvPr>
          <p:cNvSpPr/>
          <p:nvPr userDrawn="1"/>
        </p:nvSpPr>
        <p:spPr>
          <a:xfrm>
            <a:off x="0" y="2395688"/>
            <a:ext cx="5518372"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66717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1740127"/>
            <a:ext cx="7800832" cy="481465"/>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617258"/>
            <a:ext cx="7800832" cy="594132"/>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p:nvPr>
        </p:nvSpPr>
        <p:spPr>
          <a:xfrm>
            <a:off x="867819" y="2345281"/>
            <a:ext cx="4399506" cy="46738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4" name="Picture Placeholder 13">
            <a:extLst>
              <a:ext uri="{FF2B5EF4-FFF2-40B4-BE49-F238E27FC236}">
                <a16:creationId xmlns:a16="http://schemas.microsoft.com/office/drawing/2014/main" id="{6CFA9DC2-8816-4504-9E78-0D6A51A4ABBE}"/>
              </a:ext>
            </a:extLst>
          </p:cNvPr>
          <p:cNvSpPr>
            <a:spLocks noGrp="1"/>
          </p:cNvSpPr>
          <p:nvPr>
            <p:ph type="pic" sz="quarter" idx="16"/>
          </p:nvPr>
        </p:nvSpPr>
        <p:spPr>
          <a:xfrm>
            <a:off x="9013409"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6" name="Text Placeholder 2">
            <a:extLst>
              <a:ext uri="{FF2B5EF4-FFF2-40B4-BE49-F238E27FC236}">
                <a16:creationId xmlns:a16="http://schemas.microsoft.com/office/drawing/2014/main" id="{F0C6A052-44FB-4766-A715-5F60A7AEF0AD}"/>
              </a:ext>
            </a:extLst>
          </p:cNvPr>
          <p:cNvSpPr>
            <a:spLocks noGrp="1"/>
          </p:cNvSpPr>
          <p:nvPr>
            <p:ph type="body" idx="30"/>
          </p:nvPr>
        </p:nvSpPr>
        <p:spPr>
          <a:xfrm>
            <a:off x="6245711" y="2345281"/>
            <a:ext cx="5078469" cy="46738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3" name="Content Placeholder 12">
            <a:extLst>
              <a:ext uri="{FF2B5EF4-FFF2-40B4-BE49-F238E27FC236}">
                <a16:creationId xmlns:a16="http://schemas.microsoft.com/office/drawing/2014/main" id="{68C1D2FC-82D4-4984-A285-D297EC46F0D8}"/>
              </a:ext>
            </a:extLst>
          </p:cNvPr>
          <p:cNvSpPr>
            <a:spLocks noGrp="1"/>
          </p:cNvSpPr>
          <p:nvPr>
            <p:ph sz="quarter" idx="31"/>
          </p:nvPr>
        </p:nvSpPr>
        <p:spPr>
          <a:xfrm>
            <a:off x="862013" y="2998120"/>
            <a:ext cx="4818062" cy="2687637"/>
          </a:xfrm>
        </p:spPr>
        <p:txBody>
          <a:bodyPr>
            <a:normAutofit/>
          </a:bodyPr>
          <a:lstStyle>
            <a:lvl1pPr marL="0" indent="0">
              <a:buNone/>
              <a:defRPr sz="1400">
                <a:solidFill>
                  <a:schemeClr val="tx1"/>
                </a:solidFill>
              </a:defRPr>
            </a:lvl1pPr>
            <a:lvl2pPr marL="457200" indent="0">
              <a:buNone/>
              <a:defRPr sz="1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smtClean="0"/>
              <a:t>Edit Master text styles</a:t>
            </a:r>
          </a:p>
          <a:p>
            <a:pPr lvl="1"/>
            <a:r>
              <a:rPr lang="en-US" noProof="0" smtClean="0"/>
              <a:t>Second level</a:t>
            </a:r>
          </a:p>
        </p:txBody>
      </p:sp>
      <p:sp>
        <p:nvSpPr>
          <p:cNvPr id="22" name="Content Placeholder 12">
            <a:extLst>
              <a:ext uri="{FF2B5EF4-FFF2-40B4-BE49-F238E27FC236}">
                <a16:creationId xmlns:a16="http://schemas.microsoft.com/office/drawing/2014/main" id="{C7746309-5494-4FAF-8640-D18D81C82FC1}"/>
              </a:ext>
            </a:extLst>
          </p:cNvPr>
          <p:cNvSpPr>
            <a:spLocks noGrp="1"/>
          </p:cNvSpPr>
          <p:nvPr>
            <p:ph sz="quarter" idx="32"/>
          </p:nvPr>
        </p:nvSpPr>
        <p:spPr>
          <a:xfrm>
            <a:off x="6230001" y="2998120"/>
            <a:ext cx="5122211" cy="2687637"/>
          </a:xfrm>
        </p:spPr>
        <p:txBody>
          <a:bodyPr/>
          <a:lstStyle>
            <a:lvl1pPr marL="0" indent="0">
              <a:buNone/>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smtClean="0"/>
              <a:t>Edit Master text styles</a:t>
            </a:r>
          </a:p>
        </p:txBody>
      </p:sp>
      <p:sp>
        <p:nvSpPr>
          <p:cNvPr id="14" name="Rectangle 17" descr="Rectangle shape">
            <a:extLst>
              <a:ext uri="{FF2B5EF4-FFF2-40B4-BE49-F238E27FC236}">
                <a16:creationId xmlns:a16="http://schemas.microsoft.com/office/drawing/2014/main" id="{42F2CA37-EDD0-4C79-960F-D8E91A8352FB}"/>
              </a:ext>
            </a:extLst>
          </p:cNvPr>
          <p:cNvSpPr/>
          <p:nvPr userDrawn="1"/>
        </p:nvSpPr>
        <p:spPr>
          <a:xfrm>
            <a:off x="0" y="1347938"/>
            <a:ext cx="325374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565732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74398"/>
            <a:ext cx="5679831" cy="619448"/>
          </a:xfrm>
        </p:spPr>
        <p:txBody>
          <a:bodyPr lIns="0" tIns="0" rIns="0" bIns="0" anchor="b"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2" name="Text Placeholder 2">
            <a:extLst>
              <a:ext uri="{FF2B5EF4-FFF2-40B4-BE49-F238E27FC236}">
                <a16:creationId xmlns:a16="http://schemas.microsoft.com/office/drawing/2014/main" id="{FBE302E7-5C2F-4624-AD0C-D1495C751BBE}"/>
              </a:ext>
            </a:extLst>
          </p:cNvPr>
          <p:cNvSpPr>
            <a:spLocks noGrp="1"/>
          </p:cNvSpPr>
          <p:nvPr>
            <p:ph type="body" idx="1" hasCustomPrompt="1"/>
          </p:nvPr>
        </p:nvSpPr>
        <p:spPr>
          <a:xfrm>
            <a:off x="836614"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7" name="Text Placeholder 11">
            <a:extLst>
              <a:ext uri="{FF2B5EF4-FFF2-40B4-BE49-F238E27FC236}">
                <a16:creationId xmlns:a16="http://schemas.microsoft.com/office/drawing/2014/main" id="{90E84C90-8C85-4EBD-A0A8-BE41617041D4}"/>
              </a:ext>
            </a:extLst>
          </p:cNvPr>
          <p:cNvSpPr>
            <a:spLocks noGrp="1"/>
          </p:cNvSpPr>
          <p:nvPr>
            <p:ph type="body" sz="quarter" idx="13"/>
          </p:nvPr>
        </p:nvSpPr>
        <p:spPr>
          <a:xfrm>
            <a:off x="836614"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8" name="Text Placeholder 7">
            <a:extLst>
              <a:ext uri="{FF2B5EF4-FFF2-40B4-BE49-F238E27FC236}">
                <a16:creationId xmlns:a16="http://schemas.microsoft.com/office/drawing/2014/main" id="{60C2D7C7-DBCB-4597-8620-C8C9C5A76ABD}"/>
              </a:ext>
            </a:extLst>
          </p:cNvPr>
          <p:cNvSpPr>
            <a:spLocks noGrp="1"/>
          </p:cNvSpPr>
          <p:nvPr>
            <p:ph type="body" sz="quarter" idx="25" hasCustomPrompt="1"/>
          </p:nvPr>
        </p:nvSpPr>
        <p:spPr>
          <a:xfrm>
            <a:off x="836614"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29" name="Text Placeholder 2">
            <a:extLst>
              <a:ext uri="{FF2B5EF4-FFF2-40B4-BE49-F238E27FC236}">
                <a16:creationId xmlns:a16="http://schemas.microsoft.com/office/drawing/2014/main" id="{99124C08-3E86-444D-B5D0-F3F9BB16C988}"/>
              </a:ext>
            </a:extLst>
          </p:cNvPr>
          <p:cNvSpPr>
            <a:spLocks noGrp="1"/>
          </p:cNvSpPr>
          <p:nvPr>
            <p:ph type="body" idx="32" hasCustomPrompt="1"/>
          </p:nvPr>
        </p:nvSpPr>
        <p:spPr>
          <a:xfrm>
            <a:off x="836614"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0" name="Rectangle 29">
            <a:extLst>
              <a:ext uri="{FF2B5EF4-FFF2-40B4-BE49-F238E27FC236}">
                <a16:creationId xmlns:a16="http://schemas.microsoft.com/office/drawing/2014/main" id="{BB56B47F-3E0D-42C1-966E-767F85C6CF80}"/>
              </a:ext>
            </a:extLst>
          </p:cNvPr>
          <p:cNvSpPr/>
          <p:nvPr userDrawn="1"/>
        </p:nvSpPr>
        <p:spPr>
          <a:xfrm>
            <a:off x="0" y="4039354"/>
            <a:ext cx="12192000"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2" name="Text Placeholder 2">
            <a:extLst>
              <a:ext uri="{FF2B5EF4-FFF2-40B4-BE49-F238E27FC236}">
                <a16:creationId xmlns:a16="http://schemas.microsoft.com/office/drawing/2014/main" id="{0CE94E73-2035-4848-A777-57D121957C57}"/>
              </a:ext>
            </a:extLst>
          </p:cNvPr>
          <p:cNvSpPr>
            <a:spLocks noGrp="1"/>
          </p:cNvSpPr>
          <p:nvPr>
            <p:ph type="body" idx="33" hasCustomPrompt="1"/>
          </p:nvPr>
        </p:nvSpPr>
        <p:spPr>
          <a:xfrm>
            <a:off x="9588108"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6" name="Text Placeholder 11">
            <a:extLst>
              <a:ext uri="{FF2B5EF4-FFF2-40B4-BE49-F238E27FC236}">
                <a16:creationId xmlns:a16="http://schemas.microsoft.com/office/drawing/2014/main" id="{4D2653B7-297D-4579-B765-779B78649A6D}"/>
              </a:ext>
            </a:extLst>
          </p:cNvPr>
          <p:cNvSpPr>
            <a:spLocks noGrp="1"/>
          </p:cNvSpPr>
          <p:nvPr>
            <p:ph type="body" sz="quarter" idx="34"/>
          </p:nvPr>
        </p:nvSpPr>
        <p:spPr>
          <a:xfrm>
            <a:off x="9588108"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37" name="Text Placeholder 7">
            <a:extLst>
              <a:ext uri="{FF2B5EF4-FFF2-40B4-BE49-F238E27FC236}">
                <a16:creationId xmlns:a16="http://schemas.microsoft.com/office/drawing/2014/main" id="{F0FDA4BB-A1AC-401D-BF49-12BA8C00A75E}"/>
              </a:ext>
            </a:extLst>
          </p:cNvPr>
          <p:cNvSpPr>
            <a:spLocks noGrp="1"/>
          </p:cNvSpPr>
          <p:nvPr>
            <p:ph type="body" sz="quarter" idx="35" hasCustomPrompt="1"/>
          </p:nvPr>
        </p:nvSpPr>
        <p:spPr>
          <a:xfrm>
            <a:off x="9588108"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38" name="Text Placeholder 2">
            <a:extLst>
              <a:ext uri="{FF2B5EF4-FFF2-40B4-BE49-F238E27FC236}">
                <a16:creationId xmlns:a16="http://schemas.microsoft.com/office/drawing/2014/main" id="{201C09CA-AD2D-489D-8280-D5D5CA6F8E05}"/>
              </a:ext>
            </a:extLst>
          </p:cNvPr>
          <p:cNvSpPr>
            <a:spLocks noGrp="1"/>
          </p:cNvSpPr>
          <p:nvPr>
            <p:ph type="body" idx="36" hasCustomPrompt="1"/>
          </p:nvPr>
        </p:nvSpPr>
        <p:spPr>
          <a:xfrm>
            <a:off x="9588108"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9" name="Text Placeholder 2">
            <a:extLst>
              <a:ext uri="{FF2B5EF4-FFF2-40B4-BE49-F238E27FC236}">
                <a16:creationId xmlns:a16="http://schemas.microsoft.com/office/drawing/2014/main" id="{31C95C8F-A3B1-4034-8C7E-60D92AD5A5AF}"/>
              </a:ext>
            </a:extLst>
          </p:cNvPr>
          <p:cNvSpPr>
            <a:spLocks noGrp="1"/>
          </p:cNvSpPr>
          <p:nvPr>
            <p:ph type="body" idx="37" hasCustomPrompt="1"/>
          </p:nvPr>
        </p:nvSpPr>
        <p:spPr>
          <a:xfrm>
            <a:off x="3024487"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0" name="Text Placeholder 11">
            <a:extLst>
              <a:ext uri="{FF2B5EF4-FFF2-40B4-BE49-F238E27FC236}">
                <a16:creationId xmlns:a16="http://schemas.microsoft.com/office/drawing/2014/main" id="{2D64408A-F4D2-4911-A50C-294A6E129634}"/>
              </a:ext>
            </a:extLst>
          </p:cNvPr>
          <p:cNvSpPr>
            <a:spLocks noGrp="1"/>
          </p:cNvSpPr>
          <p:nvPr>
            <p:ph type="body" sz="quarter" idx="38"/>
          </p:nvPr>
        </p:nvSpPr>
        <p:spPr>
          <a:xfrm>
            <a:off x="3024487"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41" name="Text Placeholder 7">
            <a:extLst>
              <a:ext uri="{FF2B5EF4-FFF2-40B4-BE49-F238E27FC236}">
                <a16:creationId xmlns:a16="http://schemas.microsoft.com/office/drawing/2014/main" id="{714426FB-8D1F-48A3-87B1-6E4475626168}"/>
              </a:ext>
            </a:extLst>
          </p:cNvPr>
          <p:cNvSpPr>
            <a:spLocks noGrp="1"/>
          </p:cNvSpPr>
          <p:nvPr>
            <p:ph type="body" sz="quarter" idx="39" hasCustomPrompt="1"/>
          </p:nvPr>
        </p:nvSpPr>
        <p:spPr>
          <a:xfrm>
            <a:off x="3024487"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42" name="Text Placeholder 2">
            <a:extLst>
              <a:ext uri="{FF2B5EF4-FFF2-40B4-BE49-F238E27FC236}">
                <a16:creationId xmlns:a16="http://schemas.microsoft.com/office/drawing/2014/main" id="{113A947D-3189-4C34-A151-25B6735B5765}"/>
              </a:ext>
            </a:extLst>
          </p:cNvPr>
          <p:cNvSpPr>
            <a:spLocks noGrp="1"/>
          </p:cNvSpPr>
          <p:nvPr>
            <p:ph type="body" idx="40" hasCustomPrompt="1"/>
          </p:nvPr>
        </p:nvSpPr>
        <p:spPr>
          <a:xfrm>
            <a:off x="3024487"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3" name="Text Placeholder 2">
            <a:extLst>
              <a:ext uri="{FF2B5EF4-FFF2-40B4-BE49-F238E27FC236}">
                <a16:creationId xmlns:a16="http://schemas.microsoft.com/office/drawing/2014/main" id="{8DFAD3D9-CF77-4D07-8D3C-6946F80F500E}"/>
              </a:ext>
            </a:extLst>
          </p:cNvPr>
          <p:cNvSpPr>
            <a:spLocks noGrp="1"/>
          </p:cNvSpPr>
          <p:nvPr>
            <p:ph type="body" idx="41" hasCustomPrompt="1"/>
          </p:nvPr>
        </p:nvSpPr>
        <p:spPr>
          <a:xfrm>
            <a:off x="5212360" y="4307172"/>
            <a:ext cx="1803644"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4" name="Text Placeholder 11">
            <a:extLst>
              <a:ext uri="{FF2B5EF4-FFF2-40B4-BE49-F238E27FC236}">
                <a16:creationId xmlns:a16="http://schemas.microsoft.com/office/drawing/2014/main" id="{3A1A4549-1CA1-4925-A715-C3356C3B5389}"/>
              </a:ext>
            </a:extLst>
          </p:cNvPr>
          <p:cNvSpPr>
            <a:spLocks noGrp="1"/>
          </p:cNvSpPr>
          <p:nvPr>
            <p:ph type="body" sz="quarter" idx="42"/>
          </p:nvPr>
        </p:nvSpPr>
        <p:spPr>
          <a:xfrm>
            <a:off x="5212360" y="4692262"/>
            <a:ext cx="1803644"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45" name="Text Placeholder 7">
            <a:extLst>
              <a:ext uri="{FF2B5EF4-FFF2-40B4-BE49-F238E27FC236}">
                <a16:creationId xmlns:a16="http://schemas.microsoft.com/office/drawing/2014/main" id="{612C4698-25FA-4C20-A9E3-847CD97AEC77}"/>
              </a:ext>
            </a:extLst>
          </p:cNvPr>
          <p:cNvSpPr>
            <a:spLocks noGrp="1"/>
          </p:cNvSpPr>
          <p:nvPr>
            <p:ph type="body" sz="quarter" idx="43" hasCustomPrompt="1"/>
          </p:nvPr>
        </p:nvSpPr>
        <p:spPr>
          <a:xfrm>
            <a:off x="5212360"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46" name="Text Placeholder 2">
            <a:extLst>
              <a:ext uri="{FF2B5EF4-FFF2-40B4-BE49-F238E27FC236}">
                <a16:creationId xmlns:a16="http://schemas.microsoft.com/office/drawing/2014/main" id="{24762162-855D-415D-AF6A-C44F05CE7883}"/>
              </a:ext>
            </a:extLst>
          </p:cNvPr>
          <p:cNvSpPr>
            <a:spLocks noGrp="1"/>
          </p:cNvSpPr>
          <p:nvPr>
            <p:ph type="body" idx="44" hasCustomPrompt="1"/>
          </p:nvPr>
        </p:nvSpPr>
        <p:spPr>
          <a:xfrm>
            <a:off x="5212360"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7" name="Text Placeholder 2">
            <a:extLst>
              <a:ext uri="{FF2B5EF4-FFF2-40B4-BE49-F238E27FC236}">
                <a16:creationId xmlns:a16="http://schemas.microsoft.com/office/drawing/2014/main" id="{589D11E9-B94E-4CFA-B405-7F22D3AF9794}"/>
              </a:ext>
            </a:extLst>
          </p:cNvPr>
          <p:cNvSpPr>
            <a:spLocks noGrp="1"/>
          </p:cNvSpPr>
          <p:nvPr>
            <p:ph type="body" idx="45" hasCustomPrompt="1"/>
          </p:nvPr>
        </p:nvSpPr>
        <p:spPr>
          <a:xfrm>
            <a:off x="7400234"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8" name="Text Placeholder 11">
            <a:extLst>
              <a:ext uri="{FF2B5EF4-FFF2-40B4-BE49-F238E27FC236}">
                <a16:creationId xmlns:a16="http://schemas.microsoft.com/office/drawing/2014/main" id="{95BF5016-E7B0-47AC-BFE0-E776F860AF36}"/>
              </a:ext>
            </a:extLst>
          </p:cNvPr>
          <p:cNvSpPr>
            <a:spLocks noGrp="1"/>
          </p:cNvSpPr>
          <p:nvPr>
            <p:ph type="body" sz="quarter" idx="46"/>
          </p:nvPr>
        </p:nvSpPr>
        <p:spPr>
          <a:xfrm>
            <a:off x="7400234"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49" name="Text Placeholder 7">
            <a:extLst>
              <a:ext uri="{FF2B5EF4-FFF2-40B4-BE49-F238E27FC236}">
                <a16:creationId xmlns:a16="http://schemas.microsoft.com/office/drawing/2014/main" id="{3228A294-7EF5-49C2-B215-AF1AC293EB34}"/>
              </a:ext>
            </a:extLst>
          </p:cNvPr>
          <p:cNvSpPr>
            <a:spLocks noGrp="1"/>
          </p:cNvSpPr>
          <p:nvPr>
            <p:ph type="body" sz="quarter" idx="47" hasCustomPrompt="1"/>
          </p:nvPr>
        </p:nvSpPr>
        <p:spPr>
          <a:xfrm>
            <a:off x="7400234"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50" name="Text Placeholder 2">
            <a:extLst>
              <a:ext uri="{FF2B5EF4-FFF2-40B4-BE49-F238E27FC236}">
                <a16:creationId xmlns:a16="http://schemas.microsoft.com/office/drawing/2014/main" id="{BFF32ED7-F60E-49AC-91A1-3034E8EB0B34}"/>
              </a:ext>
            </a:extLst>
          </p:cNvPr>
          <p:cNvSpPr>
            <a:spLocks noGrp="1"/>
          </p:cNvSpPr>
          <p:nvPr>
            <p:ph type="body" idx="48" hasCustomPrompt="1"/>
          </p:nvPr>
        </p:nvSpPr>
        <p:spPr>
          <a:xfrm>
            <a:off x="7400234"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2" name="Rectangle 1">
            <a:extLst>
              <a:ext uri="{FF2B5EF4-FFF2-40B4-BE49-F238E27FC236}">
                <a16:creationId xmlns:a16="http://schemas.microsoft.com/office/drawing/2014/main" id="{5129BCBD-EC3D-4652-99F1-83BD8B568FF6}"/>
              </a:ext>
            </a:extLst>
          </p:cNvPr>
          <p:cNvSpPr/>
          <p:nvPr userDrawn="1"/>
        </p:nvSpPr>
        <p:spPr>
          <a:xfrm>
            <a:off x="897298"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Rectangle 50">
            <a:extLst>
              <a:ext uri="{FF2B5EF4-FFF2-40B4-BE49-F238E27FC236}">
                <a16:creationId xmlns:a16="http://schemas.microsoft.com/office/drawing/2014/main" id="{A2ADE57E-F0D9-4D76-B243-DAC787E66091}"/>
              </a:ext>
            </a:extLst>
          </p:cNvPr>
          <p:cNvSpPr/>
          <p:nvPr userDrawn="1"/>
        </p:nvSpPr>
        <p:spPr>
          <a:xfrm>
            <a:off x="9636748"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Rectangle 51">
            <a:extLst>
              <a:ext uri="{FF2B5EF4-FFF2-40B4-BE49-F238E27FC236}">
                <a16:creationId xmlns:a16="http://schemas.microsoft.com/office/drawing/2014/main" id="{3D8F9527-D6F7-47B7-93E6-729FA654E51A}"/>
              </a:ext>
            </a:extLst>
          </p:cNvPr>
          <p:cNvSpPr/>
          <p:nvPr userDrawn="1"/>
        </p:nvSpPr>
        <p:spPr>
          <a:xfrm>
            <a:off x="3082161"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Rectangle 52">
            <a:extLst>
              <a:ext uri="{FF2B5EF4-FFF2-40B4-BE49-F238E27FC236}">
                <a16:creationId xmlns:a16="http://schemas.microsoft.com/office/drawing/2014/main" id="{33242D9B-895E-4D79-8BC2-6A934BD109F6}"/>
              </a:ext>
            </a:extLst>
          </p:cNvPr>
          <p:cNvSpPr/>
          <p:nvPr userDrawn="1"/>
        </p:nvSpPr>
        <p:spPr>
          <a:xfrm>
            <a:off x="5267024"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Rectangle 53">
            <a:extLst>
              <a:ext uri="{FF2B5EF4-FFF2-40B4-BE49-F238E27FC236}">
                <a16:creationId xmlns:a16="http://schemas.microsoft.com/office/drawing/2014/main" id="{B9B79B76-7626-4584-AE9A-4CDF7F0F6430}"/>
              </a:ext>
            </a:extLst>
          </p:cNvPr>
          <p:cNvSpPr/>
          <p:nvPr userDrawn="1"/>
        </p:nvSpPr>
        <p:spPr>
          <a:xfrm>
            <a:off x="7451887"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Text Placeholder 2">
            <a:extLst>
              <a:ext uri="{FF2B5EF4-FFF2-40B4-BE49-F238E27FC236}">
                <a16:creationId xmlns:a16="http://schemas.microsoft.com/office/drawing/2014/main" id="{F59B93CA-5AD1-43A8-AF37-7DA25D3B400E}"/>
              </a:ext>
            </a:extLst>
          </p:cNvPr>
          <p:cNvSpPr>
            <a:spLocks noGrp="1"/>
          </p:cNvSpPr>
          <p:nvPr>
            <p:ph type="body" idx="49"/>
          </p:nvPr>
        </p:nvSpPr>
        <p:spPr>
          <a:xfrm>
            <a:off x="5212360" y="1865304"/>
            <a:ext cx="6103964" cy="815993"/>
          </a:xfrm>
        </p:spPr>
        <p:txBody>
          <a:bodyPr lIns="3600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35" name="Rectangle 27" descr="Rectangle shape">
            <a:extLst>
              <a:ext uri="{FF2B5EF4-FFF2-40B4-BE49-F238E27FC236}">
                <a16:creationId xmlns:a16="http://schemas.microsoft.com/office/drawing/2014/main" id="{DE069B8B-CA4A-46A5-901F-F2C7F60C0C24}"/>
              </a:ext>
            </a:extLst>
          </p:cNvPr>
          <p:cNvSpPr/>
          <p:nvPr userDrawn="1"/>
        </p:nvSpPr>
        <p:spPr>
          <a:xfrm>
            <a:off x="-1" y="1525500"/>
            <a:ext cx="722887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5922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689555"/>
            <a:ext cx="4405067" cy="1737210"/>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904701"/>
            <a:ext cx="442201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7" name="Table Placeholder 6">
            <a:extLst>
              <a:ext uri="{FF2B5EF4-FFF2-40B4-BE49-F238E27FC236}">
                <a16:creationId xmlns:a16="http://schemas.microsoft.com/office/drawing/2014/main" id="{71531890-A142-4CE0-8BD5-856FACD08EA9}"/>
              </a:ext>
            </a:extLst>
          </p:cNvPr>
          <p:cNvSpPr>
            <a:spLocks noGrp="1"/>
          </p:cNvSpPr>
          <p:nvPr>
            <p:ph type="tbl" sz="quarter" idx="17"/>
          </p:nvPr>
        </p:nvSpPr>
        <p:spPr>
          <a:xfrm>
            <a:off x="5656217" y="404813"/>
            <a:ext cx="5673771" cy="5653087"/>
          </a:xfrm>
        </p:spPr>
        <p:txBody>
          <a:bodyPr anchor="ctr" anchorCtr="0">
            <a:normAutofit/>
          </a:bodyPr>
          <a:lstStyle>
            <a:lvl1pPr marL="0" indent="0" algn="ctr">
              <a:buNone/>
              <a:defRPr sz="1800">
                <a:solidFill>
                  <a:schemeClr val="tx1"/>
                </a:solidFill>
              </a:defRPr>
            </a:lvl1pPr>
          </a:lstStyle>
          <a:p>
            <a:r>
              <a:rPr lang="en-US" noProof="0" smtClean="0"/>
              <a:t>Click icon to add table</a:t>
            </a:r>
            <a:endParaRPr lang="en-US" noProof="0" dirty="0"/>
          </a:p>
        </p:txBody>
      </p:sp>
      <p:sp>
        <p:nvSpPr>
          <p:cNvPr id="10" name="Rectangle 8" descr="Rectangle shape">
            <a:extLst>
              <a:ext uri="{FF2B5EF4-FFF2-40B4-BE49-F238E27FC236}">
                <a16:creationId xmlns:a16="http://schemas.microsoft.com/office/drawing/2014/main" id="{B429AA89-05C8-451C-B390-2E809555BA84}"/>
              </a:ext>
            </a:extLst>
          </p:cNvPr>
          <p:cNvSpPr/>
          <p:nvPr userDrawn="1"/>
        </p:nvSpPr>
        <p:spPr>
          <a:xfrm>
            <a:off x="0" y="3341010"/>
            <a:ext cx="372317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1788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BCE1DF-09FE-457A-9D5E-E7A8E0F5E7AA}"/>
              </a:ext>
            </a:extLst>
          </p:cNvPr>
          <p:cNvSpPr/>
          <p:nvPr userDrawn="1"/>
        </p:nvSpPr>
        <p:spPr>
          <a:xfrm>
            <a:off x="3956795" y="3011796"/>
            <a:ext cx="2286000" cy="24534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0508111-4A36-4CF7-86F5-0AD3FDEEDDDF}"/>
              </a:ext>
            </a:extLst>
          </p:cNvPr>
          <p:cNvSpPr/>
          <p:nvPr userDrawn="1"/>
        </p:nvSpPr>
        <p:spPr>
          <a:xfrm>
            <a:off x="9066213" y="3027646"/>
            <a:ext cx="2286000" cy="24534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C4E182D-C697-44DF-A090-F131D0302405}"/>
              </a:ext>
            </a:extLst>
          </p:cNvPr>
          <p:cNvSpPr/>
          <p:nvPr userDrawn="1"/>
        </p:nvSpPr>
        <p:spPr>
          <a:xfrm>
            <a:off x="6511504" y="3027646"/>
            <a:ext cx="2286000" cy="24534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4812501"/>
            <a:ext cx="2939721" cy="668619"/>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3027646"/>
            <a:ext cx="296257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8" name="Picture Placeholder 7">
            <a:extLst>
              <a:ext uri="{FF2B5EF4-FFF2-40B4-BE49-F238E27FC236}">
                <a16:creationId xmlns:a16="http://schemas.microsoft.com/office/drawing/2014/main" id="{563FB6CB-7DC7-42AB-937B-FACFE1A28AEF}"/>
              </a:ext>
            </a:extLst>
          </p:cNvPr>
          <p:cNvSpPr>
            <a:spLocks noGrp="1"/>
          </p:cNvSpPr>
          <p:nvPr>
            <p:ph type="pic" sz="quarter" idx="17"/>
          </p:nvPr>
        </p:nvSpPr>
        <p:spPr>
          <a:xfrm>
            <a:off x="9066213" y="774398"/>
            <a:ext cx="2286000" cy="2286000"/>
          </a:xfrm>
        </p:spPr>
        <p:txBody>
          <a:bodyPr anchor="ctr" anchorCtr="0">
            <a:normAutofit/>
          </a:bodyPr>
          <a:lstStyle>
            <a:lvl1pPr marL="0" indent="0" algn="ctr">
              <a:buNone/>
              <a:defRPr sz="1800">
                <a:solidFill>
                  <a:schemeClr val="tx1"/>
                </a:solidFill>
              </a:defRPr>
            </a:lvl1pPr>
          </a:lstStyle>
          <a:p>
            <a:r>
              <a:rPr lang="en-US" noProof="0" smtClean="0"/>
              <a:t>Click icon to add picture</a:t>
            </a:r>
            <a:endParaRPr lang="en-US" noProof="0" dirty="0"/>
          </a:p>
        </p:txBody>
      </p:sp>
      <p:sp>
        <p:nvSpPr>
          <p:cNvPr id="13" name="Picture Placeholder 7">
            <a:extLst>
              <a:ext uri="{FF2B5EF4-FFF2-40B4-BE49-F238E27FC236}">
                <a16:creationId xmlns:a16="http://schemas.microsoft.com/office/drawing/2014/main" id="{CE5AE5F8-F053-47AB-BCB2-70F2BF5C44E8}"/>
              </a:ext>
            </a:extLst>
          </p:cNvPr>
          <p:cNvSpPr>
            <a:spLocks noGrp="1"/>
          </p:cNvSpPr>
          <p:nvPr>
            <p:ph type="pic" sz="quarter" idx="18"/>
          </p:nvPr>
        </p:nvSpPr>
        <p:spPr>
          <a:xfrm>
            <a:off x="3956795" y="774398"/>
            <a:ext cx="2286000" cy="2286000"/>
          </a:xfrm>
        </p:spPr>
        <p:txBody>
          <a:bodyPr anchor="ctr" anchorCtr="0">
            <a:normAutofit/>
          </a:bodyPr>
          <a:lstStyle>
            <a:lvl1pPr marL="0" indent="0" algn="ctr">
              <a:buNone/>
              <a:defRPr sz="1800">
                <a:solidFill>
                  <a:schemeClr val="tx1"/>
                </a:solidFill>
              </a:defRPr>
            </a:lvl1pPr>
          </a:lstStyle>
          <a:p>
            <a:r>
              <a:rPr lang="en-US" noProof="0" smtClean="0"/>
              <a:t>Click icon to add picture</a:t>
            </a:r>
            <a:endParaRPr lang="en-US" noProof="0" dirty="0"/>
          </a:p>
        </p:txBody>
      </p:sp>
      <p:sp>
        <p:nvSpPr>
          <p:cNvPr id="14" name="Picture Placeholder 7">
            <a:extLst>
              <a:ext uri="{FF2B5EF4-FFF2-40B4-BE49-F238E27FC236}">
                <a16:creationId xmlns:a16="http://schemas.microsoft.com/office/drawing/2014/main" id="{D86E9819-052E-4932-AD4D-2E6844D40427}"/>
              </a:ext>
            </a:extLst>
          </p:cNvPr>
          <p:cNvSpPr>
            <a:spLocks noGrp="1"/>
          </p:cNvSpPr>
          <p:nvPr>
            <p:ph type="pic" sz="quarter" idx="19"/>
          </p:nvPr>
        </p:nvSpPr>
        <p:spPr>
          <a:xfrm>
            <a:off x="6511504" y="774398"/>
            <a:ext cx="2286000" cy="2286000"/>
          </a:xfrm>
        </p:spPr>
        <p:txBody>
          <a:bodyPr anchor="ctr" anchorCtr="0">
            <a:normAutofit/>
          </a:bodyPr>
          <a:lstStyle>
            <a:lvl1pPr marL="0" indent="0" algn="ctr">
              <a:buNone/>
              <a:defRPr sz="1800">
                <a:solidFill>
                  <a:schemeClr val="tx1"/>
                </a:solidFill>
              </a:defRPr>
            </a:lvl1pPr>
          </a:lstStyle>
          <a:p>
            <a:r>
              <a:rPr lang="en-US" noProof="0" smtClean="0"/>
              <a:t>Click icon to add picture</a:t>
            </a:r>
            <a:endParaRPr lang="en-US" noProof="0" dirty="0"/>
          </a:p>
        </p:txBody>
      </p:sp>
      <p:sp>
        <p:nvSpPr>
          <p:cNvPr id="18" name="Text Placeholder 17">
            <a:extLst>
              <a:ext uri="{FF2B5EF4-FFF2-40B4-BE49-F238E27FC236}">
                <a16:creationId xmlns:a16="http://schemas.microsoft.com/office/drawing/2014/main" id="{1E9CD767-2C5C-4922-8EC2-4DFCB6ECFCB6}"/>
              </a:ext>
            </a:extLst>
          </p:cNvPr>
          <p:cNvSpPr>
            <a:spLocks noGrp="1"/>
          </p:cNvSpPr>
          <p:nvPr>
            <p:ph type="body" sz="quarter" idx="20" hasCustomPrompt="1"/>
          </p:nvPr>
        </p:nvSpPr>
        <p:spPr>
          <a:xfrm>
            <a:off x="4086537"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19" name="Text Placeholder 17">
            <a:extLst>
              <a:ext uri="{FF2B5EF4-FFF2-40B4-BE49-F238E27FC236}">
                <a16:creationId xmlns:a16="http://schemas.microsoft.com/office/drawing/2014/main" id="{31851AA2-C176-47A9-A949-3837A394CD94}"/>
              </a:ext>
            </a:extLst>
          </p:cNvPr>
          <p:cNvSpPr>
            <a:spLocks noGrp="1"/>
          </p:cNvSpPr>
          <p:nvPr>
            <p:ph type="body" sz="quarter" idx="21" hasCustomPrompt="1"/>
          </p:nvPr>
        </p:nvSpPr>
        <p:spPr>
          <a:xfrm>
            <a:off x="4087139"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0" name="Text Placeholder 17">
            <a:extLst>
              <a:ext uri="{FF2B5EF4-FFF2-40B4-BE49-F238E27FC236}">
                <a16:creationId xmlns:a16="http://schemas.microsoft.com/office/drawing/2014/main" id="{879156B3-E019-4A41-8242-F0D70D502559}"/>
              </a:ext>
            </a:extLst>
          </p:cNvPr>
          <p:cNvSpPr>
            <a:spLocks noGrp="1"/>
          </p:cNvSpPr>
          <p:nvPr>
            <p:ph type="body" sz="quarter" idx="22"/>
          </p:nvPr>
        </p:nvSpPr>
        <p:spPr>
          <a:xfrm>
            <a:off x="4087139"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smtClean="0"/>
              <a:t>Edit Master text styles</a:t>
            </a:r>
          </a:p>
        </p:txBody>
      </p:sp>
      <p:sp>
        <p:nvSpPr>
          <p:cNvPr id="24" name="Text Placeholder 17">
            <a:extLst>
              <a:ext uri="{FF2B5EF4-FFF2-40B4-BE49-F238E27FC236}">
                <a16:creationId xmlns:a16="http://schemas.microsoft.com/office/drawing/2014/main" id="{CB3B3928-67D4-498A-9DED-4FF10BE1A407}"/>
              </a:ext>
            </a:extLst>
          </p:cNvPr>
          <p:cNvSpPr>
            <a:spLocks noGrp="1"/>
          </p:cNvSpPr>
          <p:nvPr>
            <p:ph type="body" sz="quarter" idx="23" hasCustomPrompt="1"/>
          </p:nvPr>
        </p:nvSpPr>
        <p:spPr>
          <a:xfrm>
            <a:off x="6641246"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25" name="Text Placeholder 17">
            <a:extLst>
              <a:ext uri="{FF2B5EF4-FFF2-40B4-BE49-F238E27FC236}">
                <a16:creationId xmlns:a16="http://schemas.microsoft.com/office/drawing/2014/main" id="{8464C0AB-BE10-429A-A453-247A538F5D3F}"/>
              </a:ext>
            </a:extLst>
          </p:cNvPr>
          <p:cNvSpPr>
            <a:spLocks noGrp="1"/>
          </p:cNvSpPr>
          <p:nvPr>
            <p:ph type="body" sz="quarter" idx="24" hasCustomPrompt="1"/>
          </p:nvPr>
        </p:nvSpPr>
        <p:spPr>
          <a:xfrm>
            <a:off x="6641848"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6" name="Text Placeholder 17">
            <a:extLst>
              <a:ext uri="{FF2B5EF4-FFF2-40B4-BE49-F238E27FC236}">
                <a16:creationId xmlns:a16="http://schemas.microsoft.com/office/drawing/2014/main" id="{177BAD76-5C75-4FA2-B792-300193BDC997}"/>
              </a:ext>
            </a:extLst>
          </p:cNvPr>
          <p:cNvSpPr>
            <a:spLocks noGrp="1"/>
          </p:cNvSpPr>
          <p:nvPr>
            <p:ph type="body" sz="quarter" idx="25"/>
          </p:nvPr>
        </p:nvSpPr>
        <p:spPr>
          <a:xfrm>
            <a:off x="6641848"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smtClean="0"/>
              <a:t>Edit Master text styles</a:t>
            </a:r>
          </a:p>
        </p:txBody>
      </p:sp>
      <p:sp>
        <p:nvSpPr>
          <p:cNvPr id="27" name="Text Placeholder 17">
            <a:extLst>
              <a:ext uri="{FF2B5EF4-FFF2-40B4-BE49-F238E27FC236}">
                <a16:creationId xmlns:a16="http://schemas.microsoft.com/office/drawing/2014/main" id="{ACFBCF6D-5E27-4808-BA1C-6F72DDAAC697}"/>
              </a:ext>
            </a:extLst>
          </p:cNvPr>
          <p:cNvSpPr>
            <a:spLocks noGrp="1"/>
          </p:cNvSpPr>
          <p:nvPr>
            <p:ph type="body" sz="quarter" idx="26" hasCustomPrompt="1"/>
          </p:nvPr>
        </p:nvSpPr>
        <p:spPr>
          <a:xfrm>
            <a:off x="9195955"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28" name="Text Placeholder 17">
            <a:extLst>
              <a:ext uri="{FF2B5EF4-FFF2-40B4-BE49-F238E27FC236}">
                <a16:creationId xmlns:a16="http://schemas.microsoft.com/office/drawing/2014/main" id="{8755E469-9B43-406E-BB68-F691A4DF441E}"/>
              </a:ext>
            </a:extLst>
          </p:cNvPr>
          <p:cNvSpPr>
            <a:spLocks noGrp="1"/>
          </p:cNvSpPr>
          <p:nvPr>
            <p:ph type="body" sz="quarter" idx="27" hasCustomPrompt="1"/>
          </p:nvPr>
        </p:nvSpPr>
        <p:spPr>
          <a:xfrm>
            <a:off x="9196557"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9" name="Text Placeholder 17">
            <a:extLst>
              <a:ext uri="{FF2B5EF4-FFF2-40B4-BE49-F238E27FC236}">
                <a16:creationId xmlns:a16="http://schemas.microsoft.com/office/drawing/2014/main" id="{AE2A9BB2-4A2A-49A1-8337-C26A0EC27E25}"/>
              </a:ext>
            </a:extLst>
          </p:cNvPr>
          <p:cNvSpPr>
            <a:spLocks noGrp="1"/>
          </p:cNvSpPr>
          <p:nvPr>
            <p:ph type="body" sz="quarter" idx="28"/>
          </p:nvPr>
        </p:nvSpPr>
        <p:spPr>
          <a:xfrm>
            <a:off x="9196557"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smtClean="0"/>
              <a:t>Edit Master text styles</a:t>
            </a:r>
          </a:p>
        </p:txBody>
      </p:sp>
      <p:sp>
        <p:nvSpPr>
          <p:cNvPr id="30" name="Rectangle 13" descr="Rectangle shape">
            <a:extLst>
              <a:ext uri="{FF2B5EF4-FFF2-40B4-BE49-F238E27FC236}">
                <a16:creationId xmlns:a16="http://schemas.microsoft.com/office/drawing/2014/main" id="{4FBD15D4-B1D1-4D03-9259-CE4D7AA955DF}"/>
              </a:ext>
            </a:extLst>
          </p:cNvPr>
          <p:cNvSpPr/>
          <p:nvPr userDrawn="1"/>
        </p:nvSpPr>
        <p:spPr>
          <a:xfrm>
            <a:off x="0" y="4461207"/>
            <a:ext cx="2092411"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89572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97157"/>
            <a:ext cx="5679831" cy="619448"/>
          </a:xfrm>
        </p:spPr>
        <p:txBody>
          <a:bodyPr lIns="0" tIns="0" rIns="0" bIns="0" anchor="b"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55" name="Text Placeholder 2">
            <a:extLst>
              <a:ext uri="{FF2B5EF4-FFF2-40B4-BE49-F238E27FC236}">
                <a16:creationId xmlns:a16="http://schemas.microsoft.com/office/drawing/2014/main" id="{F59B93CA-5AD1-43A8-AF37-7DA25D3B400E}"/>
              </a:ext>
            </a:extLst>
          </p:cNvPr>
          <p:cNvSpPr>
            <a:spLocks noGrp="1"/>
          </p:cNvSpPr>
          <p:nvPr>
            <p:ph type="body" idx="49"/>
          </p:nvPr>
        </p:nvSpPr>
        <p:spPr>
          <a:xfrm>
            <a:off x="5212360" y="1865304"/>
            <a:ext cx="6103964" cy="815993"/>
          </a:xfrm>
        </p:spPr>
        <p:txBody>
          <a:bodyPr lIns="3600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8" name="Picture Placeholder 7">
            <a:extLst>
              <a:ext uri="{FF2B5EF4-FFF2-40B4-BE49-F238E27FC236}">
                <a16:creationId xmlns:a16="http://schemas.microsoft.com/office/drawing/2014/main" id="{F07EA497-80B1-41E2-8E50-4193B3DBB456}"/>
              </a:ext>
            </a:extLst>
          </p:cNvPr>
          <p:cNvSpPr>
            <a:spLocks noGrp="1"/>
          </p:cNvSpPr>
          <p:nvPr>
            <p:ph type="pic" sz="quarter" idx="50"/>
          </p:nvPr>
        </p:nvSpPr>
        <p:spPr>
          <a:xfrm>
            <a:off x="838200" y="3126698"/>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56" name="Rectangle 55">
            <a:extLst>
              <a:ext uri="{FF2B5EF4-FFF2-40B4-BE49-F238E27FC236}">
                <a16:creationId xmlns:a16="http://schemas.microsoft.com/office/drawing/2014/main" id="{FEA39902-3138-4686-85B5-3FE813B7BD36}"/>
              </a:ext>
            </a:extLst>
          </p:cNvPr>
          <p:cNvSpPr/>
          <p:nvPr userDrawn="1"/>
        </p:nvSpPr>
        <p:spPr>
          <a:xfrm>
            <a:off x="1798320" y="3126698"/>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9" name="Text Placeholder 17">
            <a:extLst>
              <a:ext uri="{FF2B5EF4-FFF2-40B4-BE49-F238E27FC236}">
                <a16:creationId xmlns:a16="http://schemas.microsoft.com/office/drawing/2014/main" id="{7D767E78-191D-404C-98CB-C65C651DC67E}"/>
              </a:ext>
            </a:extLst>
          </p:cNvPr>
          <p:cNvSpPr>
            <a:spLocks noGrp="1"/>
          </p:cNvSpPr>
          <p:nvPr>
            <p:ph type="body" sz="quarter" idx="20" hasCustomPrompt="1"/>
          </p:nvPr>
        </p:nvSpPr>
        <p:spPr>
          <a:xfrm>
            <a:off x="1921253" y="3329723"/>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 Name</a:t>
            </a:r>
          </a:p>
        </p:txBody>
      </p:sp>
      <p:sp>
        <p:nvSpPr>
          <p:cNvPr id="60" name="Text Placeholder 17">
            <a:extLst>
              <a:ext uri="{FF2B5EF4-FFF2-40B4-BE49-F238E27FC236}">
                <a16:creationId xmlns:a16="http://schemas.microsoft.com/office/drawing/2014/main" id="{6474358B-E609-4F26-8A11-64E0DC41ADF4}"/>
              </a:ext>
            </a:extLst>
          </p:cNvPr>
          <p:cNvSpPr>
            <a:spLocks noGrp="1"/>
          </p:cNvSpPr>
          <p:nvPr>
            <p:ph type="body" sz="quarter" idx="21" hasCustomPrompt="1"/>
          </p:nvPr>
        </p:nvSpPr>
        <p:spPr>
          <a:xfrm>
            <a:off x="1922832" y="3658532"/>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1" name="Picture Placeholder 7">
            <a:extLst>
              <a:ext uri="{FF2B5EF4-FFF2-40B4-BE49-F238E27FC236}">
                <a16:creationId xmlns:a16="http://schemas.microsoft.com/office/drawing/2014/main" id="{75335C46-548C-42F2-89FC-909F3B24282E}"/>
              </a:ext>
            </a:extLst>
          </p:cNvPr>
          <p:cNvSpPr>
            <a:spLocks noGrp="1"/>
          </p:cNvSpPr>
          <p:nvPr>
            <p:ph type="pic" sz="quarter" idx="51"/>
          </p:nvPr>
        </p:nvSpPr>
        <p:spPr>
          <a:xfrm>
            <a:off x="7977409" y="3126698"/>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62" name="Rectangle 61">
            <a:extLst>
              <a:ext uri="{FF2B5EF4-FFF2-40B4-BE49-F238E27FC236}">
                <a16:creationId xmlns:a16="http://schemas.microsoft.com/office/drawing/2014/main" id="{166A588B-BA73-49FD-9E1E-1F1C51FD3850}"/>
              </a:ext>
            </a:extLst>
          </p:cNvPr>
          <p:cNvSpPr/>
          <p:nvPr userDrawn="1"/>
        </p:nvSpPr>
        <p:spPr>
          <a:xfrm>
            <a:off x="8937529" y="3126698"/>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Text Placeholder 17">
            <a:extLst>
              <a:ext uri="{FF2B5EF4-FFF2-40B4-BE49-F238E27FC236}">
                <a16:creationId xmlns:a16="http://schemas.microsoft.com/office/drawing/2014/main" id="{15790237-9A5F-4A9F-A5BB-E4FF0712C5E8}"/>
              </a:ext>
            </a:extLst>
          </p:cNvPr>
          <p:cNvSpPr>
            <a:spLocks noGrp="1"/>
          </p:cNvSpPr>
          <p:nvPr>
            <p:ph type="body" sz="quarter" idx="52" hasCustomPrompt="1"/>
          </p:nvPr>
        </p:nvSpPr>
        <p:spPr>
          <a:xfrm>
            <a:off x="9060462" y="3329723"/>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3 Name</a:t>
            </a:r>
          </a:p>
        </p:txBody>
      </p:sp>
      <p:sp>
        <p:nvSpPr>
          <p:cNvPr id="64" name="Text Placeholder 17">
            <a:extLst>
              <a:ext uri="{FF2B5EF4-FFF2-40B4-BE49-F238E27FC236}">
                <a16:creationId xmlns:a16="http://schemas.microsoft.com/office/drawing/2014/main" id="{A0554067-4F62-4CE7-AF48-55BBD708AC97}"/>
              </a:ext>
            </a:extLst>
          </p:cNvPr>
          <p:cNvSpPr>
            <a:spLocks noGrp="1"/>
          </p:cNvSpPr>
          <p:nvPr>
            <p:ph type="body" sz="quarter" idx="53" hasCustomPrompt="1"/>
          </p:nvPr>
        </p:nvSpPr>
        <p:spPr>
          <a:xfrm>
            <a:off x="9062041" y="3658532"/>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5" name="Picture Placeholder 7">
            <a:extLst>
              <a:ext uri="{FF2B5EF4-FFF2-40B4-BE49-F238E27FC236}">
                <a16:creationId xmlns:a16="http://schemas.microsoft.com/office/drawing/2014/main" id="{AA1B0DE9-602F-4ECB-AF1E-00D45491BC91}"/>
              </a:ext>
            </a:extLst>
          </p:cNvPr>
          <p:cNvSpPr>
            <a:spLocks noGrp="1"/>
          </p:cNvSpPr>
          <p:nvPr>
            <p:ph type="pic" sz="quarter" idx="54"/>
          </p:nvPr>
        </p:nvSpPr>
        <p:spPr>
          <a:xfrm>
            <a:off x="4403916" y="3126698"/>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66" name="Rectangle 65">
            <a:extLst>
              <a:ext uri="{FF2B5EF4-FFF2-40B4-BE49-F238E27FC236}">
                <a16:creationId xmlns:a16="http://schemas.microsoft.com/office/drawing/2014/main" id="{343DD23D-9D79-4667-BB9E-A3A54505AEDA}"/>
              </a:ext>
            </a:extLst>
          </p:cNvPr>
          <p:cNvSpPr/>
          <p:nvPr userDrawn="1"/>
        </p:nvSpPr>
        <p:spPr>
          <a:xfrm>
            <a:off x="5364036" y="3126698"/>
            <a:ext cx="2399617"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Text Placeholder 17">
            <a:extLst>
              <a:ext uri="{FF2B5EF4-FFF2-40B4-BE49-F238E27FC236}">
                <a16:creationId xmlns:a16="http://schemas.microsoft.com/office/drawing/2014/main" id="{FFDAE67E-CF93-4600-BFAE-AF6B317A9EB9}"/>
              </a:ext>
            </a:extLst>
          </p:cNvPr>
          <p:cNvSpPr>
            <a:spLocks noGrp="1"/>
          </p:cNvSpPr>
          <p:nvPr>
            <p:ph type="body" sz="quarter" idx="55" hasCustomPrompt="1"/>
          </p:nvPr>
        </p:nvSpPr>
        <p:spPr>
          <a:xfrm>
            <a:off x="5486969" y="3329723"/>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2 Name</a:t>
            </a:r>
          </a:p>
        </p:txBody>
      </p:sp>
      <p:sp>
        <p:nvSpPr>
          <p:cNvPr id="68" name="Text Placeholder 17">
            <a:extLst>
              <a:ext uri="{FF2B5EF4-FFF2-40B4-BE49-F238E27FC236}">
                <a16:creationId xmlns:a16="http://schemas.microsoft.com/office/drawing/2014/main" id="{0F0E3D9A-B0CE-4BF9-A274-1FB704C416ED}"/>
              </a:ext>
            </a:extLst>
          </p:cNvPr>
          <p:cNvSpPr>
            <a:spLocks noGrp="1"/>
          </p:cNvSpPr>
          <p:nvPr>
            <p:ph type="body" sz="quarter" idx="56" hasCustomPrompt="1"/>
          </p:nvPr>
        </p:nvSpPr>
        <p:spPr>
          <a:xfrm>
            <a:off x="5488548" y="3658532"/>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9" name="Picture Placeholder 7">
            <a:extLst>
              <a:ext uri="{FF2B5EF4-FFF2-40B4-BE49-F238E27FC236}">
                <a16:creationId xmlns:a16="http://schemas.microsoft.com/office/drawing/2014/main" id="{36B2F594-9AB1-4C33-86BE-4732609D6B0A}"/>
              </a:ext>
            </a:extLst>
          </p:cNvPr>
          <p:cNvSpPr>
            <a:spLocks noGrp="1"/>
          </p:cNvSpPr>
          <p:nvPr>
            <p:ph type="pic" sz="quarter" idx="57"/>
          </p:nvPr>
        </p:nvSpPr>
        <p:spPr>
          <a:xfrm>
            <a:off x="1278466" y="4316113"/>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70" name="Rectangle 69">
            <a:extLst>
              <a:ext uri="{FF2B5EF4-FFF2-40B4-BE49-F238E27FC236}">
                <a16:creationId xmlns:a16="http://schemas.microsoft.com/office/drawing/2014/main" id="{17FB6684-D013-48BC-9926-29E0BCA889B1}"/>
              </a:ext>
            </a:extLst>
          </p:cNvPr>
          <p:cNvSpPr/>
          <p:nvPr userDrawn="1"/>
        </p:nvSpPr>
        <p:spPr>
          <a:xfrm>
            <a:off x="2238586" y="4316113"/>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Text Placeholder 17">
            <a:extLst>
              <a:ext uri="{FF2B5EF4-FFF2-40B4-BE49-F238E27FC236}">
                <a16:creationId xmlns:a16="http://schemas.microsoft.com/office/drawing/2014/main" id="{EECC50BE-82E8-4ECC-B642-5C11A927A706}"/>
              </a:ext>
            </a:extLst>
          </p:cNvPr>
          <p:cNvSpPr>
            <a:spLocks noGrp="1"/>
          </p:cNvSpPr>
          <p:nvPr>
            <p:ph type="body" sz="quarter" idx="58" hasCustomPrompt="1"/>
          </p:nvPr>
        </p:nvSpPr>
        <p:spPr>
          <a:xfrm>
            <a:off x="2361519" y="4519138"/>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4 Name</a:t>
            </a:r>
          </a:p>
        </p:txBody>
      </p:sp>
      <p:sp>
        <p:nvSpPr>
          <p:cNvPr id="72" name="Text Placeholder 17">
            <a:extLst>
              <a:ext uri="{FF2B5EF4-FFF2-40B4-BE49-F238E27FC236}">
                <a16:creationId xmlns:a16="http://schemas.microsoft.com/office/drawing/2014/main" id="{4D96D406-D0F6-4E2D-BAE8-7B011D620FED}"/>
              </a:ext>
            </a:extLst>
          </p:cNvPr>
          <p:cNvSpPr>
            <a:spLocks noGrp="1"/>
          </p:cNvSpPr>
          <p:nvPr>
            <p:ph type="body" sz="quarter" idx="59" hasCustomPrompt="1"/>
          </p:nvPr>
        </p:nvSpPr>
        <p:spPr>
          <a:xfrm>
            <a:off x="2363098" y="4847947"/>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73" name="Picture Placeholder 7">
            <a:extLst>
              <a:ext uri="{FF2B5EF4-FFF2-40B4-BE49-F238E27FC236}">
                <a16:creationId xmlns:a16="http://schemas.microsoft.com/office/drawing/2014/main" id="{5668E7D0-A78F-45EC-BEC4-CAB0E6F96F3D}"/>
              </a:ext>
            </a:extLst>
          </p:cNvPr>
          <p:cNvSpPr>
            <a:spLocks noGrp="1"/>
          </p:cNvSpPr>
          <p:nvPr>
            <p:ph type="pic" sz="quarter" idx="60"/>
          </p:nvPr>
        </p:nvSpPr>
        <p:spPr>
          <a:xfrm>
            <a:off x="8417675" y="4316113"/>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74" name="Rectangle 73">
            <a:extLst>
              <a:ext uri="{FF2B5EF4-FFF2-40B4-BE49-F238E27FC236}">
                <a16:creationId xmlns:a16="http://schemas.microsoft.com/office/drawing/2014/main" id="{E02DAEE6-8B1C-4222-949F-830F7C3A4E16}"/>
              </a:ext>
            </a:extLst>
          </p:cNvPr>
          <p:cNvSpPr/>
          <p:nvPr userDrawn="1"/>
        </p:nvSpPr>
        <p:spPr>
          <a:xfrm>
            <a:off x="9377795" y="4316113"/>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Text Placeholder 17">
            <a:extLst>
              <a:ext uri="{FF2B5EF4-FFF2-40B4-BE49-F238E27FC236}">
                <a16:creationId xmlns:a16="http://schemas.microsoft.com/office/drawing/2014/main" id="{3CE9A073-35B5-4F1C-85E3-4BB12A5F4358}"/>
              </a:ext>
            </a:extLst>
          </p:cNvPr>
          <p:cNvSpPr>
            <a:spLocks noGrp="1"/>
          </p:cNvSpPr>
          <p:nvPr>
            <p:ph type="body" sz="quarter" idx="61" hasCustomPrompt="1"/>
          </p:nvPr>
        </p:nvSpPr>
        <p:spPr>
          <a:xfrm>
            <a:off x="9500728" y="4519138"/>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6 Name</a:t>
            </a:r>
          </a:p>
        </p:txBody>
      </p:sp>
      <p:sp>
        <p:nvSpPr>
          <p:cNvPr id="76" name="Text Placeholder 17">
            <a:extLst>
              <a:ext uri="{FF2B5EF4-FFF2-40B4-BE49-F238E27FC236}">
                <a16:creationId xmlns:a16="http://schemas.microsoft.com/office/drawing/2014/main" id="{F7309B33-C344-4C68-8156-822D38F43FED}"/>
              </a:ext>
            </a:extLst>
          </p:cNvPr>
          <p:cNvSpPr>
            <a:spLocks noGrp="1"/>
          </p:cNvSpPr>
          <p:nvPr>
            <p:ph type="body" sz="quarter" idx="62" hasCustomPrompt="1"/>
          </p:nvPr>
        </p:nvSpPr>
        <p:spPr>
          <a:xfrm>
            <a:off x="9502307" y="4847947"/>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77" name="Picture Placeholder 7">
            <a:extLst>
              <a:ext uri="{FF2B5EF4-FFF2-40B4-BE49-F238E27FC236}">
                <a16:creationId xmlns:a16="http://schemas.microsoft.com/office/drawing/2014/main" id="{D6B0782E-8C48-4FC4-B086-A5606E01F5DB}"/>
              </a:ext>
            </a:extLst>
          </p:cNvPr>
          <p:cNvSpPr>
            <a:spLocks noGrp="1"/>
          </p:cNvSpPr>
          <p:nvPr>
            <p:ph type="pic" sz="quarter" idx="63"/>
          </p:nvPr>
        </p:nvSpPr>
        <p:spPr>
          <a:xfrm>
            <a:off x="4844182" y="4316113"/>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78" name="Rectangle 77">
            <a:extLst>
              <a:ext uri="{FF2B5EF4-FFF2-40B4-BE49-F238E27FC236}">
                <a16:creationId xmlns:a16="http://schemas.microsoft.com/office/drawing/2014/main" id="{F8A195F5-3125-484A-954D-EB0E743F6947}"/>
              </a:ext>
            </a:extLst>
          </p:cNvPr>
          <p:cNvSpPr/>
          <p:nvPr userDrawn="1"/>
        </p:nvSpPr>
        <p:spPr>
          <a:xfrm>
            <a:off x="5804302" y="4316113"/>
            <a:ext cx="2399617"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Text Placeholder 17">
            <a:extLst>
              <a:ext uri="{FF2B5EF4-FFF2-40B4-BE49-F238E27FC236}">
                <a16:creationId xmlns:a16="http://schemas.microsoft.com/office/drawing/2014/main" id="{428D2D4B-ED0B-40E0-9ECD-C95A19039902}"/>
              </a:ext>
            </a:extLst>
          </p:cNvPr>
          <p:cNvSpPr>
            <a:spLocks noGrp="1"/>
          </p:cNvSpPr>
          <p:nvPr>
            <p:ph type="body" sz="quarter" idx="64" hasCustomPrompt="1"/>
          </p:nvPr>
        </p:nvSpPr>
        <p:spPr>
          <a:xfrm>
            <a:off x="5927235" y="4519138"/>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5 Name</a:t>
            </a:r>
          </a:p>
        </p:txBody>
      </p:sp>
      <p:sp>
        <p:nvSpPr>
          <p:cNvPr id="80" name="Text Placeholder 17">
            <a:extLst>
              <a:ext uri="{FF2B5EF4-FFF2-40B4-BE49-F238E27FC236}">
                <a16:creationId xmlns:a16="http://schemas.microsoft.com/office/drawing/2014/main" id="{35125C72-EAD5-4723-BBD0-6B22FA07855D}"/>
              </a:ext>
            </a:extLst>
          </p:cNvPr>
          <p:cNvSpPr>
            <a:spLocks noGrp="1"/>
          </p:cNvSpPr>
          <p:nvPr>
            <p:ph type="body" sz="quarter" idx="65" hasCustomPrompt="1"/>
          </p:nvPr>
        </p:nvSpPr>
        <p:spPr>
          <a:xfrm>
            <a:off x="5928814" y="4847947"/>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33" name="Rectangle 63" descr="Rectangle shape">
            <a:extLst>
              <a:ext uri="{FF2B5EF4-FFF2-40B4-BE49-F238E27FC236}">
                <a16:creationId xmlns:a16="http://schemas.microsoft.com/office/drawing/2014/main" id="{ACFA1245-86BF-45AA-B492-5CE7275AFF80}"/>
              </a:ext>
            </a:extLst>
          </p:cNvPr>
          <p:cNvSpPr/>
          <p:nvPr userDrawn="1"/>
        </p:nvSpPr>
        <p:spPr>
          <a:xfrm>
            <a:off x="0" y="1516317"/>
            <a:ext cx="8076794"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1803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E8D30891-044A-4B6F-9E44-2C5CD52CAE5A}"/>
              </a:ext>
            </a:extLst>
          </p:cNvPr>
          <p:cNvSpPr/>
          <p:nvPr userDrawn="1"/>
        </p:nvSpPr>
        <p:spPr>
          <a:xfrm>
            <a:off x="4117848" y="0"/>
            <a:ext cx="807415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70061FC-03E6-461D-AD5E-F586206AB6DB}"/>
              </a:ext>
            </a:extLst>
          </p:cNvPr>
          <p:cNvSpPr>
            <a:spLocks noGrp="1"/>
          </p:cNvSpPr>
          <p:nvPr>
            <p:ph type="title" hasCustomPrompt="1"/>
          </p:nvPr>
        </p:nvSpPr>
        <p:spPr>
          <a:xfrm>
            <a:off x="839788" y="2839695"/>
            <a:ext cx="5879592" cy="2113385"/>
          </a:xfrm>
          <a:solidFill>
            <a:schemeClr val="tx1"/>
          </a:solidFill>
        </p:spPr>
        <p:txBody>
          <a:bodyPr lIns="432000" tIns="1332000" rIns="288000" bIns="1188000">
            <a:normAutofit/>
          </a:bodyPr>
          <a:lstStyle>
            <a:lvl1pPr>
              <a:defRPr lang="ru-RU" sz="6000" b="1" kern="1200" dirty="0">
                <a:solidFill>
                  <a:schemeClr val="bg2"/>
                </a:solidFill>
                <a:latin typeface="+mj-lt"/>
                <a:ea typeface="+mn-ea"/>
                <a:cs typeface="+mn-cs"/>
              </a:defRPr>
            </a:lvl1pPr>
          </a:lstStyle>
          <a:p>
            <a:r>
              <a:rPr lang="en-US" noProof="0"/>
              <a:t>CLICK TO EDIT</a:t>
            </a:r>
          </a:p>
        </p:txBody>
      </p:sp>
      <p:sp>
        <p:nvSpPr>
          <p:cNvPr id="7" name="Slide Number Placeholder 6">
            <a:extLst>
              <a:ext uri="{FF2B5EF4-FFF2-40B4-BE49-F238E27FC236}">
                <a16:creationId xmlns:a16="http://schemas.microsoft.com/office/drawing/2014/main" id="{62F291F5-706F-4B04-9757-B8F1D883D295}"/>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3" name="Text Placeholder 10">
            <a:extLst>
              <a:ext uri="{FF2B5EF4-FFF2-40B4-BE49-F238E27FC236}">
                <a16:creationId xmlns:a16="http://schemas.microsoft.com/office/drawing/2014/main" id="{C5CBDFFE-A853-4C67-8FC4-53F81449E8B0}"/>
              </a:ext>
            </a:extLst>
          </p:cNvPr>
          <p:cNvSpPr>
            <a:spLocks noGrp="1"/>
          </p:cNvSpPr>
          <p:nvPr>
            <p:ph type="body" sz="quarter" idx="15"/>
          </p:nvPr>
        </p:nvSpPr>
        <p:spPr>
          <a:xfrm>
            <a:off x="839788" y="5158018"/>
            <a:ext cx="5879592" cy="899882"/>
          </a:xfrm>
          <a:solidFill>
            <a:schemeClr val="tx1"/>
          </a:solidFill>
        </p:spPr>
        <p:txBody>
          <a:bodyPr lIns="432000" tIns="144000" rIns="144000" bIns="144000" anchor="ctr" anchorCtr="0">
            <a:normAutofit/>
          </a:bodyPr>
          <a:lstStyle>
            <a:lvl1pPr marL="0" indent="0">
              <a:lnSpc>
                <a:spcPct val="85000"/>
              </a:lnSpc>
              <a:spcBef>
                <a:spcPts val="0"/>
              </a:spcBef>
              <a:buNone/>
              <a:defRPr sz="2800" i="0">
                <a:solidFill>
                  <a:schemeClr val="bg1"/>
                </a:solidFill>
                <a:latin typeface="+mn-lt"/>
              </a:defRPr>
            </a:lvl1pPr>
            <a:lvl2pPr marL="457200" indent="0">
              <a:buNone/>
              <a:defRPr sz="6000">
                <a:solidFill>
                  <a:schemeClr val="bg2"/>
                </a:solidFill>
                <a:latin typeface="+mj-lt"/>
              </a:defRPr>
            </a:lvl2pPr>
          </a:lstStyle>
          <a:p>
            <a:pPr lvl="0"/>
            <a:r>
              <a:rPr lang="en-US" noProof="0" smtClean="0"/>
              <a:t>Edit Master text styles</a:t>
            </a:r>
          </a:p>
        </p:txBody>
      </p:sp>
      <p:sp>
        <p:nvSpPr>
          <p:cNvPr id="14" name="Picture Placeholder 13">
            <a:extLst>
              <a:ext uri="{FF2B5EF4-FFF2-40B4-BE49-F238E27FC236}">
                <a16:creationId xmlns:a16="http://schemas.microsoft.com/office/drawing/2014/main" id="{ABA6C74E-3778-471F-9477-D823F7D6AC24}"/>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8" name="Rectangle 6" descr="Rectangle shape">
            <a:extLst>
              <a:ext uri="{FF2B5EF4-FFF2-40B4-BE49-F238E27FC236}">
                <a16:creationId xmlns:a16="http://schemas.microsoft.com/office/drawing/2014/main" id="{34F9E77E-D12E-44C4-BDFA-352E61E1D14C}"/>
              </a:ext>
            </a:extLst>
          </p:cNvPr>
          <p:cNvSpPr/>
          <p:nvPr userDrawn="1"/>
        </p:nvSpPr>
        <p:spPr>
          <a:xfrm>
            <a:off x="1266000" y="4956850"/>
            <a:ext cx="1092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6" descr="Rectangle shape">
            <a:extLst>
              <a:ext uri="{FF2B5EF4-FFF2-40B4-BE49-F238E27FC236}">
                <a16:creationId xmlns:a16="http://schemas.microsoft.com/office/drawing/2014/main" id="{4C5077D8-7618-454B-9F54-DDC6AF1C8BE9}"/>
              </a:ext>
            </a:extLst>
          </p:cNvPr>
          <p:cNvSpPr/>
          <p:nvPr userDrawn="1"/>
        </p:nvSpPr>
        <p:spPr>
          <a:xfrm>
            <a:off x="839789" y="4953080"/>
            <a:ext cx="426211" cy="2087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80821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and Content Layou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E1BF711-AD1E-4C2A-92AA-123A8E0CCD99}"/>
              </a:ext>
            </a:extLst>
          </p:cNvPr>
          <p:cNvSpPr>
            <a:spLocks noGrp="1"/>
          </p:cNvSpPr>
          <p:nvPr>
            <p:ph type="title" hasCustomPrompt="1"/>
          </p:nvPr>
        </p:nvSpPr>
        <p:spPr>
          <a:xfrm>
            <a:off x="838200" y="1506660"/>
            <a:ext cx="6121400" cy="761540"/>
          </a:xfrm>
        </p:spPr>
        <p:txBody>
          <a:bodyPr lIns="0" tIns="0" rIns="0" bIns="0" anchor="b" anchorCtr="0">
            <a:normAutofit/>
          </a:bodyPr>
          <a:lstStyle>
            <a:lvl1pPr>
              <a:defRPr sz="3600" b="1"/>
            </a:lvl1pPr>
          </a:lstStyle>
          <a:p>
            <a:r>
              <a:rPr lang="en-US" noProof="0"/>
              <a:t>CLICK TO EDIT</a:t>
            </a:r>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862258" y="4101739"/>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14" name="Text Placeholder 2">
            <a:extLst>
              <a:ext uri="{FF2B5EF4-FFF2-40B4-BE49-F238E27FC236}">
                <a16:creationId xmlns:a16="http://schemas.microsoft.com/office/drawing/2014/main" id="{C5E37954-2587-4B97-88B7-FA4C7604AC87}"/>
              </a:ext>
            </a:extLst>
          </p:cNvPr>
          <p:cNvSpPr>
            <a:spLocks noGrp="1"/>
          </p:cNvSpPr>
          <p:nvPr>
            <p:ph type="body" idx="37"/>
          </p:nvPr>
        </p:nvSpPr>
        <p:spPr>
          <a:xfrm>
            <a:off x="862258" y="2739982"/>
            <a:ext cx="6097341" cy="761541"/>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6" name="Text Placeholder 2">
            <a:extLst>
              <a:ext uri="{FF2B5EF4-FFF2-40B4-BE49-F238E27FC236}">
                <a16:creationId xmlns:a16="http://schemas.microsoft.com/office/drawing/2014/main" id="{C978BB3C-0EC9-4911-AF98-3B17C4CE8FA3}"/>
              </a:ext>
            </a:extLst>
          </p:cNvPr>
          <p:cNvSpPr>
            <a:spLocks noGrp="1"/>
          </p:cNvSpPr>
          <p:nvPr>
            <p:ph type="body" idx="42" hasCustomPrompt="1"/>
          </p:nvPr>
        </p:nvSpPr>
        <p:spPr>
          <a:xfrm>
            <a:off x="862258" y="4463100"/>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7" name="Chart Placeholder 6">
            <a:extLst>
              <a:ext uri="{FF2B5EF4-FFF2-40B4-BE49-F238E27FC236}">
                <a16:creationId xmlns:a16="http://schemas.microsoft.com/office/drawing/2014/main" id="{D9061FDA-6F12-4C6E-8374-F8ED0FF2932A}"/>
              </a:ext>
            </a:extLst>
          </p:cNvPr>
          <p:cNvSpPr>
            <a:spLocks noGrp="1"/>
          </p:cNvSpPr>
          <p:nvPr>
            <p:ph type="chart" sz="quarter" idx="44"/>
          </p:nvPr>
        </p:nvSpPr>
        <p:spPr>
          <a:xfrm>
            <a:off x="6959600" y="765175"/>
            <a:ext cx="4370388" cy="5100638"/>
          </a:xfrm>
        </p:spPr>
        <p:txBody>
          <a:bodyPr anchor="ctr" anchorCtr="0">
            <a:normAutofit/>
          </a:bodyPr>
          <a:lstStyle>
            <a:lvl1pPr marL="0" indent="0" algn="ctr">
              <a:buNone/>
              <a:defRPr sz="1800">
                <a:solidFill>
                  <a:schemeClr val="tx1"/>
                </a:solidFill>
              </a:defRPr>
            </a:lvl1pPr>
          </a:lstStyle>
          <a:p>
            <a:r>
              <a:rPr lang="en-US" noProof="0" smtClean="0"/>
              <a:t>Click icon to add chart</a:t>
            </a:r>
            <a:endParaRPr lang="en-US" noProof="0" dirty="0"/>
          </a:p>
        </p:txBody>
      </p:sp>
      <p:sp>
        <p:nvSpPr>
          <p:cNvPr id="27" name="Text Placeholder 2">
            <a:extLst>
              <a:ext uri="{FF2B5EF4-FFF2-40B4-BE49-F238E27FC236}">
                <a16:creationId xmlns:a16="http://schemas.microsoft.com/office/drawing/2014/main" id="{3C89AD31-EDB3-409A-BB3D-9A2263EA5F9E}"/>
              </a:ext>
            </a:extLst>
          </p:cNvPr>
          <p:cNvSpPr>
            <a:spLocks noGrp="1"/>
          </p:cNvSpPr>
          <p:nvPr>
            <p:ph type="body" idx="45" hasCustomPrompt="1"/>
          </p:nvPr>
        </p:nvSpPr>
        <p:spPr>
          <a:xfrm>
            <a:off x="2869583" y="4101739"/>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0" name="Text Placeholder 2">
            <a:extLst>
              <a:ext uri="{FF2B5EF4-FFF2-40B4-BE49-F238E27FC236}">
                <a16:creationId xmlns:a16="http://schemas.microsoft.com/office/drawing/2014/main" id="{5ECE7C29-B0CF-4459-9010-99944A9D372B}"/>
              </a:ext>
            </a:extLst>
          </p:cNvPr>
          <p:cNvSpPr>
            <a:spLocks noGrp="1"/>
          </p:cNvSpPr>
          <p:nvPr>
            <p:ph type="body" idx="46" hasCustomPrompt="1"/>
          </p:nvPr>
        </p:nvSpPr>
        <p:spPr>
          <a:xfrm>
            <a:off x="2869583" y="4463100"/>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33" name="Text Placeholder 2">
            <a:extLst>
              <a:ext uri="{FF2B5EF4-FFF2-40B4-BE49-F238E27FC236}">
                <a16:creationId xmlns:a16="http://schemas.microsoft.com/office/drawing/2014/main" id="{FAA503CE-740E-471A-BE66-70EF1E5ED0DF}"/>
              </a:ext>
            </a:extLst>
          </p:cNvPr>
          <p:cNvSpPr>
            <a:spLocks noGrp="1"/>
          </p:cNvSpPr>
          <p:nvPr>
            <p:ph type="body" idx="47" hasCustomPrompt="1"/>
          </p:nvPr>
        </p:nvSpPr>
        <p:spPr>
          <a:xfrm>
            <a:off x="4874046" y="4106224"/>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4" name="Text Placeholder 2">
            <a:extLst>
              <a:ext uri="{FF2B5EF4-FFF2-40B4-BE49-F238E27FC236}">
                <a16:creationId xmlns:a16="http://schemas.microsoft.com/office/drawing/2014/main" id="{8ABC95E5-FC26-42BE-B500-AFB5F7AA358F}"/>
              </a:ext>
            </a:extLst>
          </p:cNvPr>
          <p:cNvSpPr>
            <a:spLocks noGrp="1"/>
          </p:cNvSpPr>
          <p:nvPr>
            <p:ph type="body" idx="48" hasCustomPrompt="1"/>
          </p:nvPr>
        </p:nvSpPr>
        <p:spPr>
          <a:xfrm>
            <a:off x="4874046" y="4467585"/>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36" name="Text Placeholder 2">
            <a:extLst>
              <a:ext uri="{FF2B5EF4-FFF2-40B4-BE49-F238E27FC236}">
                <a16:creationId xmlns:a16="http://schemas.microsoft.com/office/drawing/2014/main" id="{E3D6BF30-B139-4A44-8D70-E8B58153D59D}"/>
              </a:ext>
            </a:extLst>
          </p:cNvPr>
          <p:cNvSpPr>
            <a:spLocks noGrp="1"/>
          </p:cNvSpPr>
          <p:nvPr>
            <p:ph type="body" idx="49" hasCustomPrompt="1"/>
          </p:nvPr>
        </p:nvSpPr>
        <p:spPr>
          <a:xfrm>
            <a:off x="862258" y="5110152"/>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id="{EDC5F966-21F2-4236-8AE2-F83B8916800F}"/>
              </a:ext>
            </a:extLst>
          </p:cNvPr>
          <p:cNvSpPr>
            <a:spLocks noGrp="1"/>
          </p:cNvSpPr>
          <p:nvPr>
            <p:ph type="body" idx="50" hasCustomPrompt="1"/>
          </p:nvPr>
        </p:nvSpPr>
        <p:spPr>
          <a:xfrm>
            <a:off x="862258" y="5471513"/>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39" name="Text Placeholder 2">
            <a:extLst>
              <a:ext uri="{FF2B5EF4-FFF2-40B4-BE49-F238E27FC236}">
                <a16:creationId xmlns:a16="http://schemas.microsoft.com/office/drawing/2014/main" id="{F9094085-3B39-4A4F-B421-083BD603E089}"/>
              </a:ext>
            </a:extLst>
          </p:cNvPr>
          <p:cNvSpPr>
            <a:spLocks noGrp="1"/>
          </p:cNvSpPr>
          <p:nvPr>
            <p:ph type="body" idx="51" hasCustomPrompt="1"/>
          </p:nvPr>
        </p:nvSpPr>
        <p:spPr>
          <a:xfrm>
            <a:off x="2869583" y="5110152"/>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id="{E87EE246-B30D-4246-BBE0-0BC8EBA99255}"/>
              </a:ext>
            </a:extLst>
          </p:cNvPr>
          <p:cNvSpPr>
            <a:spLocks noGrp="1"/>
          </p:cNvSpPr>
          <p:nvPr>
            <p:ph type="body" idx="52" hasCustomPrompt="1"/>
          </p:nvPr>
        </p:nvSpPr>
        <p:spPr>
          <a:xfrm>
            <a:off x="2869583" y="5471513"/>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42" name="Text Placeholder 2">
            <a:extLst>
              <a:ext uri="{FF2B5EF4-FFF2-40B4-BE49-F238E27FC236}">
                <a16:creationId xmlns:a16="http://schemas.microsoft.com/office/drawing/2014/main" id="{72833A53-1031-4E59-BB69-C21555C45940}"/>
              </a:ext>
            </a:extLst>
          </p:cNvPr>
          <p:cNvSpPr>
            <a:spLocks noGrp="1"/>
          </p:cNvSpPr>
          <p:nvPr>
            <p:ph type="body" idx="53" hasCustomPrompt="1"/>
          </p:nvPr>
        </p:nvSpPr>
        <p:spPr>
          <a:xfrm>
            <a:off x="4874046" y="5114637"/>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id="{6898A319-33AA-48F0-9D9D-2196528CD257}"/>
              </a:ext>
            </a:extLst>
          </p:cNvPr>
          <p:cNvSpPr>
            <a:spLocks noGrp="1"/>
          </p:cNvSpPr>
          <p:nvPr>
            <p:ph type="body" idx="54" hasCustomPrompt="1"/>
          </p:nvPr>
        </p:nvSpPr>
        <p:spPr>
          <a:xfrm>
            <a:off x="4874046" y="5475998"/>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28" name="Rectangle 25" descr="Rectangle shape">
            <a:extLst>
              <a:ext uri="{FF2B5EF4-FFF2-40B4-BE49-F238E27FC236}">
                <a16:creationId xmlns:a16="http://schemas.microsoft.com/office/drawing/2014/main" id="{536DDC95-2245-400E-87D9-78ACE3EB0369}"/>
              </a:ext>
            </a:extLst>
          </p:cNvPr>
          <p:cNvSpPr/>
          <p:nvPr userDrawn="1"/>
        </p:nvSpPr>
        <p:spPr>
          <a:xfrm>
            <a:off x="1" y="2374094"/>
            <a:ext cx="3042204"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008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nd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itle 1">
            <a:extLst>
              <a:ext uri="{FF2B5EF4-FFF2-40B4-BE49-F238E27FC236}">
                <a16:creationId xmlns:a16="http://schemas.microsoft.com/office/drawing/2014/main" id="{17D975D9-06B9-4C78-AD70-6CDDD65987DA}"/>
              </a:ext>
            </a:extLst>
          </p:cNvPr>
          <p:cNvSpPr>
            <a:spLocks noGrp="1"/>
          </p:cNvSpPr>
          <p:nvPr>
            <p:ph type="title" hasCustomPrompt="1"/>
          </p:nvPr>
        </p:nvSpPr>
        <p:spPr>
          <a:xfrm>
            <a:off x="6096000" y="1404545"/>
            <a:ext cx="5267789" cy="1325563"/>
          </a:xfrm>
        </p:spPr>
        <p:txBody>
          <a:bodyPr lIns="0" tIns="0" rIns="0" bIns="0" anchor="b" anchorCtr="0">
            <a:normAutofit/>
          </a:bodyPr>
          <a:lstStyle>
            <a:lvl1pPr>
              <a:defRPr sz="3600" b="1"/>
            </a:lvl1pPr>
          </a:lstStyle>
          <a:p>
            <a:r>
              <a:rPr lang="en-US" noProof="0"/>
              <a:t>CLICK TO EDIT MASTER TITLE</a:t>
            </a:r>
          </a:p>
        </p:txBody>
      </p:sp>
      <p:sp>
        <p:nvSpPr>
          <p:cNvPr id="20" name="Text Placeholder 2">
            <a:extLst>
              <a:ext uri="{FF2B5EF4-FFF2-40B4-BE49-F238E27FC236}">
                <a16:creationId xmlns:a16="http://schemas.microsoft.com/office/drawing/2014/main" id="{F8424E24-3E04-4F28-8CE4-6A20781987A7}"/>
              </a:ext>
            </a:extLst>
          </p:cNvPr>
          <p:cNvSpPr>
            <a:spLocks noGrp="1"/>
          </p:cNvSpPr>
          <p:nvPr>
            <p:ph type="body" idx="1"/>
          </p:nvPr>
        </p:nvSpPr>
        <p:spPr>
          <a:xfrm>
            <a:off x="6094614" y="3148026"/>
            <a:ext cx="5276260"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1" name="Text Placeholder 2">
            <a:extLst>
              <a:ext uri="{FF2B5EF4-FFF2-40B4-BE49-F238E27FC236}">
                <a16:creationId xmlns:a16="http://schemas.microsoft.com/office/drawing/2014/main" id="{5AA4AD4A-8E8A-4E95-9E11-6FE9B001838A}"/>
              </a:ext>
            </a:extLst>
          </p:cNvPr>
          <p:cNvSpPr>
            <a:spLocks noGrp="1"/>
          </p:cNvSpPr>
          <p:nvPr>
            <p:ph type="body" idx="13"/>
          </p:nvPr>
        </p:nvSpPr>
        <p:spPr>
          <a:xfrm>
            <a:off x="5834740" y="3880032"/>
            <a:ext cx="5536134" cy="2025307"/>
          </a:xfrm>
        </p:spPr>
        <p:txBody>
          <a:bodyPr lIns="0" tIns="0" rIns="0" bIns="0" anchor="t" anchorCtr="0">
            <a:normAutofit/>
          </a:bodyPr>
          <a:lstStyle>
            <a:lvl1pPr marL="285750" indent="-28575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2" name="Picture Placeholder 7">
            <a:extLst>
              <a:ext uri="{FF2B5EF4-FFF2-40B4-BE49-F238E27FC236}">
                <a16:creationId xmlns:a16="http://schemas.microsoft.com/office/drawing/2014/main" id="{D8E759F5-A035-4785-8820-32AD1B0FD021}"/>
              </a:ext>
            </a:extLst>
          </p:cNvPr>
          <p:cNvSpPr>
            <a:spLocks noGrp="1"/>
          </p:cNvSpPr>
          <p:nvPr>
            <p:ph type="pic" sz="quarter" idx="14"/>
          </p:nvPr>
        </p:nvSpPr>
        <p:spPr>
          <a:xfrm>
            <a:off x="0" y="0"/>
            <a:ext cx="5267325" cy="5829300"/>
          </a:xfrm>
        </p:spPr>
        <p:txBody>
          <a:bodyPr lIns="0" tIns="0" rIns="0" bIns="0" anchor="ctr" anchorCtr="0">
            <a:noAutofit/>
          </a:bodyPr>
          <a:lstStyle>
            <a:lvl1pPr marL="0" indent="0" algn="ctr">
              <a:buNone/>
              <a:defRPr sz="1800"/>
            </a:lvl1pPr>
          </a:lstStyle>
          <a:p>
            <a:r>
              <a:rPr lang="en-US" noProof="0" smtClean="0"/>
              <a:t>Click icon to add picture</a:t>
            </a:r>
            <a:endParaRPr lang="en-US" noProof="0" dirty="0"/>
          </a:p>
        </p:txBody>
      </p:sp>
      <p:sp>
        <p:nvSpPr>
          <p:cNvPr id="23" name="Picture Placeholder 13">
            <a:extLst>
              <a:ext uri="{FF2B5EF4-FFF2-40B4-BE49-F238E27FC236}">
                <a16:creationId xmlns:a16="http://schemas.microsoft.com/office/drawing/2014/main" id="{027A9CD4-070D-43A3-88C7-FA9F42DA277C}"/>
              </a:ext>
            </a:extLst>
          </p:cNvPr>
          <p:cNvSpPr>
            <a:spLocks noGrp="1"/>
          </p:cNvSpPr>
          <p:nvPr>
            <p:ph type="pic" sz="quarter" idx="16"/>
          </p:nvPr>
        </p:nvSpPr>
        <p:spPr>
          <a:xfrm>
            <a:off x="9013409"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11" name="Rectangle 9" descr="Rectangle shape">
            <a:extLst>
              <a:ext uri="{FF2B5EF4-FFF2-40B4-BE49-F238E27FC236}">
                <a16:creationId xmlns:a16="http://schemas.microsoft.com/office/drawing/2014/main" id="{64F4FFEA-1C3D-4C3A-895A-590F2E29B849}"/>
              </a:ext>
            </a:extLst>
          </p:cNvPr>
          <p:cNvSpPr/>
          <p:nvPr userDrawn="1"/>
        </p:nvSpPr>
        <p:spPr>
          <a:xfrm>
            <a:off x="5267325" y="2815120"/>
            <a:ext cx="323278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85962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id="{59E029D3-A2D2-4959-AD45-2926DF4C67CC}"/>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Прямоугольник 2">
            <a:extLst>
              <a:ext uri="{FF2B5EF4-FFF2-40B4-BE49-F238E27FC236}">
                <a16:creationId xmlns:a16="http://schemas.microsoft.com/office/drawing/2014/main" id="{49A919AF-E573-4B3C-8E98-F501EABA1B1B}"/>
              </a:ext>
            </a:extLst>
          </p:cNvPr>
          <p:cNvSpPr/>
          <p:nvPr userDrawn="1"/>
        </p:nvSpPr>
        <p:spPr>
          <a:xfrm>
            <a:off x="4108011" y="765175"/>
            <a:ext cx="3990525" cy="17561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8" descr="Rectangle shape">
            <a:extLst>
              <a:ext uri="{FF2B5EF4-FFF2-40B4-BE49-F238E27FC236}">
                <a16:creationId xmlns:a16="http://schemas.microsoft.com/office/drawing/2014/main" id="{456AD312-1A1E-4043-B08C-1410D3EDEC27}"/>
              </a:ext>
            </a:extLst>
          </p:cNvPr>
          <p:cNvSpPr/>
          <p:nvPr userDrawn="1"/>
        </p:nvSpPr>
        <p:spPr>
          <a:xfrm>
            <a:off x="-1" y="5262290"/>
            <a:ext cx="12191999" cy="777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2"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521329"/>
            <a:ext cx="4005072" cy="2740961"/>
          </a:xfrm>
          <a:solidFill>
            <a:schemeClr val="tx1"/>
          </a:solidFill>
        </p:spPr>
        <p:txBody>
          <a:bodyPr tIns="72000" rIns="72000" bIns="792000" anchor="b">
            <a:normAutofit/>
          </a:bodyPr>
          <a:lstStyle>
            <a:lvl1pPr algn="ctr">
              <a:lnSpc>
                <a:spcPct val="85000"/>
              </a:lnSpc>
              <a:defRPr lang="ru-RU" sz="6000" b="1" kern="1200" dirty="0">
                <a:solidFill>
                  <a:schemeClr val="bg2"/>
                </a:solidFill>
                <a:latin typeface="+mj-lt"/>
                <a:ea typeface="+mn-ea"/>
                <a:cs typeface="+mn-cs"/>
              </a:defRPr>
            </a:lvl1pPr>
          </a:lstStyle>
          <a:p>
            <a:r>
              <a:rPr lang="en-US" noProof="0"/>
              <a:t>THANK</a:t>
            </a:r>
            <a:br>
              <a:rPr lang="en-US" noProof="0"/>
            </a:br>
            <a:r>
              <a:rPr lang="en-US" noProof="0"/>
              <a:t>YOU!</a:t>
            </a:r>
          </a:p>
        </p:txBody>
      </p:sp>
      <p:sp>
        <p:nvSpPr>
          <p:cNvPr id="14" name="Picture Placeholder 13">
            <a:extLst>
              <a:ext uri="{FF2B5EF4-FFF2-40B4-BE49-F238E27FC236}">
                <a16:creationId xmlns:a16="http://schemas.microsoft.com/office/drawing/2014/main" id="{2E46EE0C-8420-4BA8-9E2D-0780DB1E6509}"/>
              </a:ext>
            </a:extLst>
          </p:cNvPr>
          <p:cNvSpPr>
            <a:spLocks noGrp="1"/>
          </p:cNvSpPr>
          <p:nvPr>
            <p:ph type="pic" sz="quarter" idx="16"/>
          </p:nvPr>
        </p:nvSpPr>
        <p:spPr>
          <a:xfrm>
            <a:off x="4930140" y="1338610"/>
            <a:ext cx="2331720" cy="539496"/>
          </a:xfrm>
          <a:ln>
            <a:noFill/>
          </a:ln>
        </p:spPr>
        <p:txBody>
          <a:bodyPr anchor="ctr" anchorCtr="0">
            <a:noAutofit/>
          </a:bodyPr>
          <a:lstStyle>
            <a:lvl1pPr marL="0" indent="0" algn="ctr">
              <a:buNone/>
              <a:defRPr sz="1400">
                <a:solidFill>
                  <a:schemeClr val="bg2"/>
                </a:solidFill>
              </a:defRPr>
            </a:lvl1pPr>
          </a:lstStyle>
          <a:p>
            <a:r>
              <a:rPr lang="en-US" noProof="0" smtClean="0"/>
              <a:t>Click icon to add picture</a:t>
            </a:r>
            <a:endParaRPr lang="en-US" noProof="0" dirty="0"/>
          </a:p>
        </p:txBody>
      </p:sp>
      <p:sp>
        <p:nvSpPr>
          <p:cNvPr id="5" name="Text Placeholder 4">
            <a:extLst>
              <a:ext uri="{FF2B5EF4-FFF2-40B4-BE49-F238E27FC236}">
                <a16:creationId xmlns:a16="http://schemas.microsoft.com/office/drawing/2014/main" id="{181ACAC3-4604-4C09-A60E-353A71E93E1A}"/>
              </a:ext>
            </a:extLst>
          </p:cNvPr>
          <p:cNvSpPr>
            <a:spLocks noGrp="1"/>
          </p:cNvSpPr>
          <p:nvPr>
            <p:ph type="body" sz="quarter" idx="17" hasCustomPrompt="1"/>
          </p:nvPr>
        </p:nvSpPr>
        <p:spPr>
          <a:xfrm>
            <a:off x="4618038" y="4541163"/>
            <a:ext cx="3038475" cy="590550"/>
          </a:xfrm>
        </p:spPr>
        <p:txBody>
          <a:bodyPr/>
          <a:lstStyle>
            <a:lvl1pPr marL="0" indent="0" algn="ctr">
              <a:buNone/>
              <a:defRPr b="1" i="0">
                <a:solidFill>
                  <a:schemeClr val="bg1"/>
                </a:solidFill>
              </a:defRPr>
            </a:lvl1pPr>
          </a:lstStyle>
          <a:p>
            <a:pPr lvl="0"/>
            <a:r>
              <a:rPr lang="en-US" noProof="0"/>
              <a:t>August Bergqvist</a:t>
            </a:r>
          </a:p>
        </p:txBody>
      </p:sp>
      <p:sp>
        <p:nvSpPr>
          <p:cNvPr id="13" name="Text Placeholder 12">
            <a:extLst>
              <a:ext uri="{FF2B5EF4-FFF2-40B4-BE49-F238E27FC236}">
                <a16:creationId xmlns:a16="http://schemas.microsoft.com/office/drawing/2014/main" id="{67AD3B8E-A11F-4EAE-94E5-5A918EEFB778}"/>
              </a:ext>
            </a:extLst>
          </p:cNvPr>
          <p:cNvSpPr>
            <a:spLocks noGrp="1"/>
          </p:cNvSpPr>
          <p:nvPr>
            <p:ph type="body" sz="quarter" idx="15" hasCustomPrompt="1"/>
          </p:nvPr>
        </p:nvSpPr>
        <p:spPr>
          <a:xfrm>
            <a:off x="1078557" y="5378325"/>
            <a:ext cx="1800225" cy="280988"/>
          </a:xfrm>
        </p:spPr>
        <p:txBody>
          <a:bodyPr lIns="0" tIns="0" rIns="0" bIns="0" anchor="ctr" anchorCtr="0">
            <a:noAutofit/>
          </a:bodyPr>
          <a:lstStyle>
            <a:lvl1pPr marL="0" indent="0">
              <a:buNone/>
              <a:defRPr sz="1800" b="1" i="1">
                <a:solidFill>
                  <a:schemeClr val="tx2"/>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Phone:</a:t>
            </a:r>
          </a:p>
        </p:txBody>
      </p:sp>
      <p:sp>
        <p:nvSpPr>
          <p:cNvPr id="15" name="Text Placeholder 16">
            <a:extLst>
              <a:ext uri="{FF2B5EF4-FFF2-40B4-BE49-F238E27FC236}">
                <a16:creationId xmlns:a16="http://schemas.microsoft.com/office/drawing/2014/main" id="{4C7CDA87-1949-494C-94DB-E50024738431}"/>
              </a:ext>
            </a:extLst>
          </p:cNvPr>
          <p:cNvSpPr>
            <a:spLocks noGrp="1"/>
          </p:cNvSpPr>
          <p:nvPr>
            <p:ph type="body" sz="quarter" idx="18" hasCustomPrompt="1"/>
          </p:nvPr>
        </p:nvSpPr>
        <p:spPr>
          <a:xfrm>
            <a:off x="1078557" y="5658102"/>
            <a:ext cx="2858011" cy="280109"/>
          </a:xfrm>
        </p:spPr>
        <p:txBody>
          <a:bodyPr lIns="0" tIns="0" rIns="0" bIns="0">
            <a:noAutofit/>
          </a:bodyPr>
          <a:lstStyle>
            <a:lvl1pPr marL="0" indent="0">
              <a:buNone/>
              <a:defRPr sz="2000" b="1">
                <a:solidFill>
                  <a:schemeClr val="tx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678-555-0177</a:t>
            </a:r>
          </a:p>
        </p:txBody>
      </p:sp>
      <p:sp>
        <p:nvSpPr>
          <p:cNvPr id="16" name="Text Placeholder 12">
            <a:extLst>
              <a:ext uri="{FF2B5EF4-FFF2-40B4-BE49-F238E27FC236}">
                <a16:creationId xmlns:a16="http://schemas.microsoft.com/office/drawing/2014/main" id="{8D20ADC7-EE42-4D0E-B17A-883FE693D6CF}"/>
              </a:ext>
            </a:extLst>
          </p:cNvPr>
          <p:cNvSpPr>
            <a:spLocks noGrp="1"/>
          </p:cNvSpPr>
          <p:nvPr>
            <p:ph type="body" sz="quarter" idx="19" hasCustomPrompt="1"/>
          </p:nvPr>
        </p:nvSpPr>
        <p:spPr>
          <a:xfrm>
            <a:off x="4108011" y="5377934"/>
            <a:ext cx="1800225" cy="280988"/>
          </a:xfrm>
        </p:spPr>
        <p:txBody>
          <a:bodyPr lIns="0" tIns="0" rIns="0" bIns="0" anchor="ctr" anchorCtr="0">
            <a:noAutofit/>
          </a:bodyPr>
          <a:lstStyle>
            <a:lvl1pPr marL="0" indent="0">
              <a:buNone/>
              <a:defRPr sz="1800" b="1" i="1">
                <a:solidFill>
                  <a:schemeClr val="tx2"/>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Email:</a:t>
            </a:r>
          </a:p>
        </p:txBody>
      </p:sp>
      <p:sp>
        <p:nvSpPr>
          <p:cNvPr id="17" name="Text Placeholder 16">
            <a:extLst>
              <a:ext uri="{FF2B5EF4-FFF2-40B4-BE49-F238E27FC236}">
                <a16:creationId xmlns:a16="http://schemas.microsoft.com/office/drawing/2014/main" id="{AD9FFFDD-8708-4CDD-974F-8A022BB26AA5}"/>
              </a:ext>
            </a:extLst>
          </p:cNvPr>
          <p:cNvSpPr>
            <a:spLocks noGrp="1"/>
          </p:cNvSpPr>
          <p:nvPr>
            <p:ph type="body" sz="quarter" idx="20" hasCustomPrompt="1"/>
          </p:nvPr>
        </p:nvSpPr>
        <p:spPr>
          <a:xfrm>
            <a:off x="4108011" y="5657711"/>
            <a:ext cx="3684587" cy="280500"/>
          </a:xfrm>
        </p:spPr>
        <p:txBody>
          <a:bodyPr lIns="0" tIns="0" rIns="0" bIns="0">
            <a:noAutofit/>
          </a:bodyPr>
          <a:lstStyle>
            <a:lvl1pPr marL="0" indent="0">
              <a:buNone/>
              <a:defRPr sz="2000" b="1">
                <a:solidFill>
                  <a:schemeClr val="tx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bergqvist@vanarsdelltd.com</a:t>
            </a:r>
          </a:p>
        </p:txBody>
      </p:sp>
      <p:sp>
        <p:nvSpPr>
          <p:cNvPr id="18" name="Text Placeholder 12">
            <a:extLst>
              <a:ext uri="{FF2B5EF4-FFF2-40B4-BE49-F238E27FC236}">
                <a16:creationId xmlns:a16="http://schemas.microsoft.com/office/drawing/2014/main" id="{CDE37318-4A32-4233-997C-CE244B16F5A1}"/>
              </a:ext>
            </a:extLst>
          </p:cNvPr>
          <p:cNvSpPr>
            <a:spLocks noGrp="1"/>
          </p:cNvSpPr>
          <p:nvPr>
            <p:ph type="body" sz="quarter" idx="21" hasCustomPrompt="1"/>
          </p:nvPr>
        </p:nvSpPr>
        <p:spPr>
          <a:xfrm>
            <a:off x="8098536" y="5377934"/>
            <a:ext cx="1800225" cy="280988"/>
          </a:xfrm>
        </p:spPr>
        <p:txBody>
          <a:bodyPr lIns="0" tIns="0" rIns="0" bIns="0" anchor="ctr" anchorCtr="0">
            <a:noAutofit/>
          </a:bodyPr>
          <a:lstStyle>
            <a:lvl1pPr marL="0" indent="0">
              <a:buNone/>
              <a:defRPr sz="1800" b="1" i="1">
                <a:solidFill>
                  <a:schemeClr val="tx2"/>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Website:</a:t>
            </a:r>
          </a:p>
        </p:txBody>
      </p:sp>
      <p:sp>
        <p:nvSpPr>
          <p:cNvPr id="19" name="Text Placeholder 16">
            <a:extLst>
              <a:ext uri="{FF2B5EF4-FFF2-40B4-BE49-F238E27FC236}">
                <a16:creationId xmlns:a16="http://schemas.microsoft.com/office/drawing/2014/main" id="{1F818617-24CC-4E07-ABE4-A23E89FC13DE}"/>
              </a:ext>
            </a:extLst>
          </p:cNvPr>
          <p:cNvSpPr>
            <a:spLocks noGrp="1"/>
          </p:cNvSpPr>
          <p:nvPr>
            <p:ph type="body" sz="quarter" idx="22" hasCustomPrompt="1"/>
          </p:nvPr>
        </p:nvSpPr>
        <p:spPr>
          <a:xfrm>
            <a:off x="8098536" y="5657711"/>
            <a:ext cx="3240000" cy="280500"/>
          </a:xfrm>
        </p:spPr>
        <p:txBody>
          <a:bodyPr lIns="0" tIns="0" rIns="0" bIns="0">
            <a:noAutofit/>
          </a:bodyPr>
          <a:lstStyle>
            <a:lvl1pPr marL="0" indent="0">
              <a:buNone/>
              <a:defRPr sz="2000" b="1">
                <a:solidFill>
                  <a:schemeClr val="tx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www.vanasdelltd.com</a:t>
            </a:r>
          </a:p>
        </p:txBody>
      </p:sp>
      <p:sp>
        <p:nvSpPr>
          <p:cNvPr id="21" name="Rectangle 12" descr="Rectangle shape">
            <a:extLst>
              <a:ext uri="{FF2B5EF4-FFF2-40B4-BE49-F238E27FC236}">
                <a16:creationId xmlns:a16="http://schemas.microsoft.com/office/drawing/2014/main" id="{F63A6226-0829-4BFB-805E-8B463D763BD0}"/>
              </a:ext>
            </a:extLst>
          </p:cNvPr>
          <p:cNvSpPr/>
          <p:nvPr userDrawn="1"/>
        </p:nvSpPr>
        <p:spPr>
          <a:xfrm>
            <a:off x="4760495" y="2320161"/>
            <a:ext cx="743150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05739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7B528C4-392E-41C2-861C-D3DC218489B8}"/>
              </a:ext>
            </a:extLst>
          </p:cNvPr>
          <p:cNvSpPr/>
          <p:nvPr userDrawn="1"/>
        </p:nvSpPr>
        <p:spPr>
          <a:xfrm>
            <a:off x="3919728" y="1"/>
            <a:ext cx="4352544" cy="2299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0" y="2299716"/>
            <a:ext cx="11352213" cy="3758184"/>
          </a:xfrm>
        </p:spPr>
        <p:txBody>
          <a:bodyPr tIns="756000" rIns="72000" anchor="ctr" anchorCtr="0">
            <a:normAutofit/>
          </a:bodyPr>
          <a:lstStyle>
            <a:lvl1pPr marL="0" indent="0" algn="ctr">
              <a:buNone/>
              <a:defRPr sz="1800"/>
            </a:lvl1pPr>
          </a:lstStyle>
          <a:p>
            <a:r>
              <a:rPr lang="en-US" noProof="0" smtClean="0"/>
              <a:t>Click icon to add picture</a:t>
            </a: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919728" y="0"/>
            <a:ext cx="4352544" cy="2299716"/>
          </a:xfrm>
          <a:noFill/>
        </p:spPr>
        <p:txBody>
          <a:bodyPr lIns="0" tIns="684000" rIns="0" bIns="0" anchor="t" anchorCtr="0">
            <a:normAutofit/>
          </a:bodyPr>
          <a:lstStyle>
            <a:lvl1pPr marL="0" algn="ct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9" name="Rectangle 8" descr="Rectangle shape">
            <a:extLst>
              <a:ext uri="{FF2B5EF4-FFF2-40B4-BE49-F238E27FC236}">
                <a16:creationId xmlns:a16="http://schemas.microsoft.com/office/drawing/2014/main" id="{7427677C-C3DE-49C7-84BE-71D9DB22D7F2}"/>
              </a:ext>
            </a:extLst>
          </p:cNvPr>
          <p:cNvSpPr/>
          <p:nvPr userDrawn="1"/>
        </p:nvSpPr>
        <p:spPr>
          <a:xfrm>
            <a:off x="4868562" y="1548553"/>
            <a:ext cx="7323438"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8171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edback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07217"/>
            <a:ext cx="5679831" cy="606677"/>
          </a:xfrm>
        </p:spPr>
        <p:txBody>
          <a:bodyPr lIns="0" tIns="0" rIns="0" bIns="0" anchor="t"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35" name="Picture Placeholder 7">
            <a:extLst>
              <a:ext uri="{FF2B5EF4-FFF2-40B4-BE49-F238E27FC236}">
                <a16:creationId xmlns:a16="http://schemas.microsoft.com/office/drawing/2014/main" id="{152EDA90-0CC6-4B73-9282-68EB15F1A49D}"/>
              </a:ext>
            </a:extLst>
          </p:cNvPr>
          <p:cNvSpPr>
            <a:spLocks noGrp="1"/>
          </p:cNvSpPr>
          <p:nvPr>
            <p:ph type="pic" sz="quarter" idx="50"/>
          </p:nvPr>
        </p:nvSpPr>
        <p:spPr>
          <a:xfrm>
            <a:off x="838200" y="4808540"/>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56" name="Text Placeholder 17">
            <a:extLst>
              <a:ext uri="{FF2B5EF4-FFF2-40B4-BE49-F238E27FC236}">
                <a16:creationId xmlns:a16="http://schemas.microsoft.com/office/drawing/2014/main" id="{CB94CB14-CAFC-4576-85C2-5FE8C5FAC866}"/>
              </a:ext>
            </a:extLst>
          </p:cNvPr>
          <p:cNvSpPr>
            <a:spLocks noGrp="1"/>
          </p:cNvSpPr>
          <p:nvPr>
            <p:ph type="body" sz="quarter" idx="20" hasCustomPrompt="1"/>
          </p:nvPr>
        </p:nvSpPr>
        <p:spPr>
          <a:xfrm>
            <a:off x="1921253" y="4732171"/>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 Name</a:t>
            </a:r>
          </a:p>
        </p:txBody>
      </p:sp>
      <p:sp>
        <p:nvSpPr>
          <p:cNvPr id="57" name="Text Placeholder 17">
            <a:extLst>
              <a:ext uri="{FF2B5EF4-FFF2-40B4-BE49-F238E27FC236}">
                <a16:creationId xmlns:a16="http://schemas.microsoft.com/office/drawing/2014/main" id="{E2FAB85F-45F7-47E2-AB0A-6B37853139DD}"/>
              </a:ext>
            </a:extLst>
          </p:cNvPr>
          <p:cNvSpPr>
            <a:spLocks noGrp="1"/>
          </p:cNvSpPr>
          <p:nvPr>
            <p:ph type="body" sz="quarter" idx="21" hasCustomPrompt="1"/>
          </p:nvPr>
        </p:nvSpPr>
        <p:spPr>
          <a:xfrm>
            <a:off x="1922832" y="5118130"/>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58" name="Picture Placeholder 7">
            <a:extLst>
              <a:ext uri="{FF2B5EF4-FFF2-40B4-BE49-F238E27FC236}">
                <a16:creationId xmlns:a16="http://schemas.microsoft.com/office/drawing/2014/main" id="{9D546B0D-E7A6-4E09-A1E7-4D5FFF42AB7E}"/>
              </a:ext>
            </a:extLst>
          </p:cNvPr>
          <p:cNvSpPr>
            <a:spLocks noGrp="1"/>
          </p:cNvSpPr>
          <p:nvPr>
            <p:ph type="pic" sz="quarter" idx="51"/>
          </p:nvPr>
        </p:nvSpPr>
        <p:spPr>
          <a:xfrm>
            <a:off x="7977409" y="4808540"/>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59" name="Text Placeholder 17">
            <a:extLst>
              <a:ext uri="{FF2B5EF4-FFF2-40B4-BE49-F238E27FC236}">
                <a16:creationId xmlns:a16="http://schemas.microsoft.com/office/drawing/2014/main" id="{BB7C7924-7CD4-4A42-9820-18C41FD7256C}"/>
              </a:ext>
            </a:extLst>
          </p:cNvPr>
          <p:cNvSpPr>
            <a:spLocks noGrp="1"/>
          </p:cNvSpPr>
          <p:nvPr>
            <p:ph type="body" sz="quarter" idx="52" hasCustomPrompt="1"/>
          </p:nvPr>
        </p:nvSpPr>
        <p:spPr>
          <a:xfrm>
            <a:off x="9060462" y="4732171"/>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3 Name</a:t>
            </a:r>
          </a:p>
        </p:txBody>
      </p:sp>
      <p:sp>
        <p:nvSpPr>
          <p:cNvPr id="60" name="Text Placeholder 17">
            <a:extLst>
              <a:ext uri="{FF2B5EF4-FFF2-40B4-BE49-F238E27FC236}">
                <a16:creationId xmlns:a16="http://schemas.microsoft.com/office/drawing/2014/main" id="{16EDFFF7-6CB3-47B7-B8FF-4AD51EBB5F14}"/>
              </a:ext>
            </a:extLst>
          </p:cNvPr>
          <p:cNvSpPr>
            <a:spLocks noGrp="1"/>
          </p:cNvSpPr>
          <p:nvPr>
            <p:ph type="body" sz="quarter" idx="53" hasCustomPrompt="1"/>
          </p:nvPr>
        </p:nvSpPr>
        <p:spPr>
          <a:xfrm>
            <a:off x="9062041" y="5118130"/>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1" name="Picture Placeholder 7">
            <a:extLst>
              <a:ext uri="{FF2B5EF4-FFF2-40B4-BE49-F238E27FC236}">
                <a16:creationId xmlns:a16="http://schemas.microsoft.com/office/drawing/2014/main" id="{998C45EE-D467-409F-8315-0F7C3F55116A}"/>
              </a:ext>
            </a:extLst>
          </p:cNvPr>
          <p:cNvSpPr>
            <a:spLocks noGrp="1"/>
          </p:cNvSpPr>
          <p:nvPr>
            <p:ph type="pic" sz="quarter" idx="54"/>
          </p:nvPr>
        </p:nvSpPr>
        <p:spPr>
          <a:xfrm>
            <a:off x="4403916" y="4808540"/>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63" name="Text Placeholder 17">
            <a:extLst>
              <a:ext uri="{FF2B5EF4-FFF2-40B4-BE49-F238E27FC236}">
                <a16:creationId xmlns:a16="http://schemas.microsoft.com/office/drawing/2014/main" id="{A51F22CB-38F0-4351-97D5-2D8EAFB4F3D6}"/>
              </a:ext>
            </a:extLst>
          </p:cNvPr>
          <p:cNvSpPr>
            <a:spLocks noGrp="1"/>
          </p:cNvSpPr>
          <p:nvPr>
            <p:ph type="body" sz="quarter" idx="55" hasCustomPrompt="1"/>
          </p:nvPr>
        </p:nvSpPr>
        <p:spPr>
          <a:xfrm>
            <a:off x="5486969" y="4732171"/>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2 Name</a:t>
            </a:r>
          </a:p>
        </p:txBody>
      </p:sp>
      <p:sp>
        <p:nvSpPr>
          <p:cNvPr id="64" name="Text Placeholder 17">
            <a:extLst>
              <a:ext uri="{FF2B5EF4-FFF2-40B4-BE49-F238E27FC236}">
                <a16:creationId xmlns:a16="http://schemas.microsoft.com/office/drawing/2014/main" id="{A766E770-E9C2-42A0-B447-1B804F2A2F8D}"/>
              </a:ext>
            </a:extLst>
          </p:cNvPr>
          <p:cNvSpPr>
            <a:spLocks noGrp="1"/>
          </p:cNvSpPr>
          <p:nvPr>
            <p:ph type="body" sz="quarter" idx="56" hasCustomPrompt="1"/>
          </p:nvPr>
        </p:nvSpPr>
        <p:spPr>
          <a:xfrm>
            <a:off x="5488548" y="5118130"/>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5" name="Text Placeholder 8">
            <a:extLst>
              <a:ext uri="{FF2B5EF4-FFF2-40B4-BE49-F238E27FC236}">
                <a16:creationId xmlns:a16="http://schemas.microsoft.com/office/drawing/2014/main" id="{1174E98C-B520-4B09-B2E4-AA73B46C63D5}"/>
              </a:ext>
            </a:extLst>
          </p:cNvPr>
          <p:cNvSpPr>
            <a:spLocks noGrp="1"/>
          </p:cNvSpPr>
          <p:nvPr>
            <p:ph type="body" sz="quarter" idx="13"/>
          </p:nvPr>
        </p:nvSpPr>
        <p:spPr>
          <a:xfrm>
            <a:off x="838200" y="1865313"/>
            <a:ext cx="3529013" cy="2578100"/>
          </a:xfrm>
          <a:solidFill>
            <a:schemeClr val="accent1">
              <a:alpha val="50000"/>
            </a:schemeClr>
          </a:solidFill>
        </p:spPr>
        <p:txBody>
          <a:bodyPr lIns="288000" tIns="288000" rIns="288000" bIns="288000">
            <a:normAutofit/>
          </a:bodyPr>
          <a:lstStyle>
            <a:lvl1pPr marL="0" indent="0">
              <a:buNone/>
              <a:defRPr sz="1400" i="0">
                <a:solidFill>
                  <a:schemeClr val="tx2"/>
                </a:solidFill>
              </a:defRPr>
            </a:lvl1pPr>
            <a:lvl2pPr marL="457200" indent="0">
              <a:buNone/>
              <a:defRPr sz="1400" i="1">
                <a:solidFill>
                  <a:schemeClr val="tx2"/>
                </a:solidFill>
              </a:defRPr>
            </a:lvl2pPr>
            <a:lvl3pPr marL="914400" indent="0">
              <a:buNone/>
              <a:defRPr sz="1400" i="1">
                <a:solidFill>
                  <a:schemeClr val="tx2"/>
                </a:solidFill>
              </a:defRPr>
            </a:lvl3pPr>
            <a:lvl4pPr marL="1371600" indent="0">
              <a:buNone/>
              <a:defRPr sz="1400" i="1">
                <a:solidFill>
                  <a:schemeClr val="tx2"/>
                </a:solidFill>
              </a:defRPr>
            </a:lvl4pPr>
            <a:lvl5pPr marL="1828800" indent="0">
              <a:buNone/>
              <a:defRPr sz="1400" i="1">
                <a:solidFill>
                  <a:schemeClr val="tx2"/>
                </a:solidFill>
              </a:defRPr>
            </a:lvl5pPr>
          </a:lstStyle>
          <a:p>
            <a:pPr lvl="0"/>
            <a:r>
              <a:rPr lang="en-US" noProof="0" smtClean="0"/>
              <a:t>Edit Master text styles</a:t>
            </a:r>
          </a:p>
        </p:txBody>
      </p:sp>
      <p:sp>
        <p:nvSpPr>
          <p:cNvPr id="66" name="Rectangle 65">
            <a:extLst>
              <a:ext uri="{FF2B5EF4-FFF2-40B4-BE49-F238E27FC236}">
                <a16:creationId xmlns:a16="http://schemas.microsoft.com/office/drawing/2014/main" id="{129C8CAB-8459-47A3-A66A-8D12B810225F}"/>
              </a:ext>
            </a:extLst>
          </p:cNvPr>
          <p:cNvSpPr/>
          <p:nvPr userDrawn="1"/>
        </p:nvSpPr>
        <p:spPr>
          <a:xfrm>
            <a:off x="4368002" y="2414016"/>
            <a:ext cx="3529011" cy="2029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Text Placeholder 11">
            <a:extLst>
              <a:ext uri="{FF2B5EF4-FFF2-40B4-BE49-F238E27FC236}">
                <a16:creationId xmlns:a16="http://schemas.microsoft.com/office/drawing/2014/main" id="{6F2EC285-6BFE-478F-A272-ED692974D92B}"/>
              </a:ext>
            </a:extLst>
          </p:cNvPr>
          <p:cNvSpPr>
            <a:spLocks noGrp="1"/>
          </p:cNvSpPr>
          <p:nvPr>
            <p:ph type="body" sz="quarter" idx="14"/>
          </p:nvPr>
        </p:nvSpPr>
        <p:spPr>
          <a:xfrm>
            <a:off x="4357688" y="2400300"/>
            <a:ext cx="3529012" cy="2043113"/>
          </a:xfrm>
        </p:spPr>
        <p:txBody>
          <a:bodyPr lIns="288000" tIns="288000" rIns="288000" bIns="288000"/>
          <a:lstStyle>
            <a:lvl1pPr marL="0" indent="0">
              <a:buNone/>
              <a:defRPr lang="en-US" sz="1400" i="0" kern="1200" dirty="0" smtClean="0">
                <a:solidFill>
                  <a:schemeClr val="tx2"/>
                </a:solidFill>
                <a:latin typeface="+mn-lt"/>
                <a:ea typeface="+mn-ea"/>
                <a:cs typeface="+mn-cs"/>
              </a:defRPr>
            </a:lvl1pPr>
            <a:lvl2pPr marL="457200" indent="0">
              <a:buNone/>
              <a:defRPr lang="en-US" sz="1400" i="1" kern="1200" dirty="0" smtClean="0">
                <a:solidFill>
                  <a:schemeClr val="tx2"/>
                </a:solidFill>
                <a:latin typeface="+mn-lt"/>
                <a:ea typeface="+mn-ea"/>
                <a:cs typeface="+mn-cs"/>
              </a:defRPr>
            </a:lvl2pPr>
            <a:lvl3pPr marL="914400" indent="0">
              <a:buNone/>
              <a:defRPr lang="en-US" sz="1400" i="1" kern="1200" dirty="0" smtClean="0">
                <a:solidFill>
                  <a:schemeClr val="tx2"/>
                </a:solidFill>
                <a:latin typeface="+mn-lt"/>
                <a:ea typeface="+mn-ea"/>
                <a:cs typeface="+mn-cs"/>
              </a:defRPr>
            </a:lvl3pPr>
            <a:lvl4pPr marL="1371600" indent="0">
              <a:buNone/>
              <a:defRPr lang="en-US" sz="1400" i="1" kern="1200" dirty="0" smtClean="0">
                <a:solidFill>
                  <a:schemeClr val="tx2"/>
                </a:solidFill>
                <a:latin typeface="+mn-lt"/>
                <a:ea typeface="+mn-ea"/>
                <a:cs typeface="+mn-cs"/>
              </a:defRPr>
            </a:lvl4pPr>
            <a:lvl5pPr marL="1828800" indent="0">
              <a:buNone/>
              <a:defRPr lang="ru-RU" sz="1400" i="1" kern="1200" dirty="0">
                <a:solidFill>
                  <a:schemeClr val="tx2"/>
                </a:solidFill>
                <a:latin typeface="+mn-lt"/>
                <a:ea typeface="+mn-ea"/>
                <a:cs typeface="+mn-cs"/>
              </a:defRPr>
            </a:lvl5pPr>
          </a:lstStyle>
          <a:p>
            <a:pPr lvl="0"/>
            <a:r>
              <a:rPr lang="en-US" noProof="0" smtClean="0"/>
              <a:t>Edit Master text styles</a:t>
            </a:r>
          </a:p>
        </p:txBody>
      </p:sp>
      <p:sp>
        <p:nvSpPr>
          <p:cNvPr id="68" name="Text Placeholder 8">
            <a:extLst>
              <a:ext uri="{FF2B5EF4-FFF2-40B4-BE49-F238E27FC236}">
                <a16:creationId xmlns:a16="http://schemas.microsoft.com/office/drawing/2014/main" id="{C67992FA-0F54-4DA6-AACA-039E6E09DB60}"/>
              </a:ext>
            </a:extLst>
          </p:cNvPr>
          <p:cNvSpPr>
            <a:spLocks noGrp="1"/>
          </p:cNvSpPr>
          <p:nvPr>
            <p:ph type="body" sz="quarter" idx="15"/>
          </p:nvPr>
        </p:nvSpPr>
        <p:spPr>
          <a:xfrm>
            <a:off x="7886700" y="2212277"/>
            <a:ext cx="3467102" cy="2231136"/>
          </a:xfrm>
          <a:solidFill>
            <a:schemeClr val="accent1">
              <a:alpha val="50000"/>
            </a:schemeClr>
          </a:solidFill>
        </p:spPr>
        <p:txBody>
          <a:bodyPr lIns="288000" tIns="288000" rIns="288000" bIns="288000">
            <a:normAutofit/>
          </a:bodyPr>
          <a:lstStyle>
            <a:lvl1pPr marL="0" indent="0">
              <a:buNone/>
              <a:defRPr sz="1400" i="0">
                <a:solidFill>
                  <a:schemeClr val="tx2"/>
                </a:solidFill>
              </a:defRPr>
            </a:lvl1pPr>
            <a:lvl2pPr marL="457200" indent="0">
              <a:buNone/>
              <a:defRPr sz="1400" i="1">
                <a:solidFill>
                  <a:schemeClr val="tx2"/>
                </a:solidFill>
              </a:defRPr>
            </a:lvl2pPr>
            <a:lvl3pPr marL="914400" indent="0">
              <a:buNone/>
              <a:defRPr sz="1400" i="1">
                <a:solidFill>
                  <a:schemeClr val="tx2"/>
                </a:solidFill>
              </a:defRPr>
            </a:lvl3pPr>
            <a:lvl4pPr marL="1371600" indent="0">
              <a:buNone/>
              <a:defRPr sz="1400" i="1">
                <a:solidFill>
                  <a:schemeClr val="tx2"/>
                </a:solidFill>
              </a:defRPr>
            </a:lvl4pPr>
            <a:lvl5pPr marL="1828800" indent="0">
              <a:buNone/>
              <a:defRPr sz="1400" i="1">
                <a:solidFill>
                  <a:schemeClr val="tx2"/>
                </a:solidFill>
              </a:defRPr>
            </a:lvl5pPr>
          </a:lstStyle>
          <a:p>
            <a:pPr lvl="0"/>
            <a:r>
              <a:rPr lang="en-US" noProof="0" smtClean="0"/>
              <a:t>Edit Master text styles</a:t>
            </a:r>
          </a:p>
        </p:txBody>
      </p:sp>
      <p:sp>
        <p:nvSpPr>
          <p:cNvPr id="21" name="Rectangle 18" descr="Rectangle shape">
            <a:extLst>
              <a:ext uri="{FF2B5EF4-FFF2-40B4-BE49-F238E27FC236}">
                <a16:creationId xmlns:a16="http://schemas.microsoft.com/office/drawing/2014/main" id="{B791C558-0522-446C-B7FE-6CCCB2676E89}"/>
              </a:ext>
            </a:extLst>
          </p:cNvPr>
          <p:cNvSpPr/>
          <p:nvPr userDrawn="1"/>
        </p:nvSpPr>
        <p:spPr>
          <a:xfrm>
            <a:off x="4304523" y="1373103"/>
            <a:ext cx="7887478"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81058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636831"/>
            <a:ext cx="2939721" cy="1844288"/>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851976"/>
            <a:ext cx="296257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6" name="Text Placeholder 17">
            <a:extLst>
              <a:ext uri="{FF2B5EF4-FFF2-40B4-BE49-F238E27FC236}">
                <a16:creationId xmlns:a16="http://schemas.microsoft.com/office/drawing/2014/main" id="{177BAD76-5C75-4FA2-B792-300193BDC997}"/>
              </a:ext>
            </a:extLst>
          </p:cNvPr>
          <p:cNvSpPr>
            <a:spLocks noGrp="1"/>
          </p:cNvSpPr>
          <p:nvPr>
            <p:ph type="body" sz="quarter" idx="25"/>
          </p:nvPr>
        </p:nvSpPr>
        <p:spPr>
          <a:xfrm>
            <a:off x="5267325" y="1588458"/>
            <a:ext cx="6084888" cy="2118127"/>
          </a:xfrm>
        </p:spPr>
        <p:txBody>
          <a:bodyPr>
            <a:noAutofit/>
          </a:bodyPr>
          <a:lstStyle>
            <a:lvl1pPr marL="0" indent="0" algn="l">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smtClean="0"/>
              <a:t>Edit Master text styles</a:t>
            </a:r>
          </a:p>
        </p:txBody>
      </p:sp>
      <p:sp>
        <p:nvSpPr>
          <p:cNvPr id="29" name="Text Placeholder 17">
            <a:extLst>
              <a:ext uri="{FF2B5EF4-FFF2-40B4-BE49-F238E27FC236}">
                <a16:creationId xmlns:a16="http://schemas.microsoft.com/office/drawing/2014/main" id="{AE2A9BB2-4A2A-49A1-8337-C26A0EC27E25}"/>
              </a:ext>
            </a:extLst>
          </p:cNvPr>
          <p:cNvSpPr>
            <a:spLocks noGrp="1"/>
          </p:cNvSpPr>
          <p:nvPr>
            <p:ph type="body" sz="quarter" idx="28"/>
          </p:nvPr>
        </p:nvSpPr>
        <p:spPr>
          <a:xfrm>
            <a:off x="5267325" y="3932556"/>
            <a:ext cx="6084888" cy="1548563"/>
          </a:xfrm>
        </p:spPr>
        <p:txBody>
          <a:bodyPr>
            <a:noAutofit/>
          </a:bodyPr>
          <a:lstStyle>
            <a:lvl1pPr marL="216000" indent="-216000" algn="l">
              <a:spcBef>
                <a:spcPts val="600"/>
              </a:spcBef>
              <a:buClr>
                <a:schemeClr val="accent1"/>
              </a:buClr>
              <a:buFont typeface="Wingdings" panose="05000000000000000000" pitchFamily="2" charset="2"/>
              <a:buChar char="§"/>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smtClean="0"/>
              <a:t>Edit Master text styles</a:t>
            </a:r>
          </a:p>
        </p:txBody>
      </p:sp>
      <p:sp>
        <p:nvSpPr>
          <p:cNvPr id="13" name="Rectangle 9" descr="Rectangle shape">
            <a:extLst>
              <a:ext uri="{FF2B5EF4-FFF2-40B4-BE49-F238E27FC236}">
                <a16:creationId xmlns:a16="http://schemas.microsoft.com/office/drawing/2014/main" id="{BAFA4FEF-7A90-4960-976C-29791A7BE2C2}"/>
              </a:ext>
            </a:extLst>
          </p:cNvPr>
          <p:cNvSpPr/>
          <p:nvPr userDrawn="1"/>
        </p:nvSpPr>
        <p:spPr>
          <a:xfrm>
            <a:off x="0" y="3292402"/>
            <a:ext cx="370971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99266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and Content Layout">
    <p:spTree>
      <p:nvGrpSpPr>
        <p:cNvPr id="1" name=""/>
        <p:cNvGrpSpPr/>
        <p:nvPr/>
      </p:nvGrpSpPr>
      <p:grpSpPr>
        <a:xfrm>
          <a:off x="0" y="0"/>
          <a:ext cx="0" cy="0"/>
          <a:chOff x="0" y="0"/>
          <a:chExt cx="0" cy="0"/>
        </a:xfrm>
      </p:grpSpPr>
      <p:sp>
        <p:nvSpPr>
          <p:cNvPr id="14" name="Rectangle 13" descr="Rectangle shape">
            <a:extLst>
              <a:ext uri="{FF2B5EF4-FFF2-40B4-BE49-F238E27FC236}">
                <a16:creationId xmlns:a16="http://schemas.microsoft.com/office/drawing/2014/main" id="{9FF20888-4CCD-4546-BBEE-8012B7FF897A}"/>
              </a:ext>
            </a:extLst>
          </p:cNvPr>
          <p:cNvSpPr/>
          <p:nvPr userDrawn="1"/>
        </p:nvSpPr>
        <p:spPr>
          <a:xfrm>
            <a:off x="862258" y="2808480"/>
            <a:ext cx="11329742"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Rectangle 1">
            <a:extLst>
              <a:ext uri="{FF2B5EF4-FFF2-40B4-BE49-F238E27FC236}">
                <a16:creationId xmlns:a16="http://schemas.microsoft.com/office/drawing/2014/main" id="{04338E56-892A-4A7D-A723-312505412F26}"/>
              </a:ext>
            </a:extLst>
          </p:cNvPr>
          <p:cNvSpPr/>
          <p:nvPr userDrawn="1"/>
        </p:nvSpPr>
        <p:spPr>
          <a:xfrm>
            <a:off x="6757260" y="636516"/>
            <a:ext cx="3291840" cy="5522976"/>
          </a:xfrm>
          <a:prstGeom prst="rect">
            <a:avLst/>
          </a:prstGeom>
          <a:blipFill>
            <a:blip r:embed="rId2"/>
            <a:stretch>
              <a:fillRect l="-1125" r="-11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095993"/>
            <a:ext cx="5242160"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862258" y="3828000"/>
            <a:ext cx="5233742" cy="2175392"/>
          </a:xfrm>
        </p:spPr>
        <p:txBody>
          <a:bodyPr lIns="0" tIns="0" rIns="0" bIns="0" anchor="t" anchorCtr="0">
            <a:normAutofit/>
          </a:bodyPr>
          <a:lstStyle>
            <a:lvl1pPr marL="216000" indent="-21600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0" y="1391821"/>
            <a:ext cx="5262327"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7114111" y="1485605"/>
            <a:ext cx="2075688" cy="3639312"/>
          </a:xfrm>
        </p:spPr>
        <p:txBody>
          <a:bodyPr tIns="756000" rIns="72000" anchor="ctr" anchorCtr="0">
            <a:normAutofit/>
          </a:bodyPr>
          <a:lstStyle>
            <a:lvl1pPr marL="0" indent="0" algn="ctr">
              <a:buNone/>
              <a:defRPr sz="1800"/>
            </a:lvl1pPr>
          </a:lstStyle>
          <a:p>
            <a:r>
              <a:rPr lang="en-US" noProof="0" smtClean="0"/>
              <a:t>Click icon to add picture</a:t>
            </a:r>
            <a:endParaRPr lang="en-US" noProof="0" dirty="0"/>
          </a:p>
        </p:txBody>
      </p:sp>
    </p:spTree>
    <p:extLst>
      <p:ext uri="{BB962C8B-B14F-4D97-AF65-F5344CB8AC3E}">
        <p14:creationId xmlns:p14="http://schemas.microsoft.com/office/powerpoint/2010/main" val="3591754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899954E-D83C-4E03-A51E-E9EFC4CB52C8}"/>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Прямоугольник 3">
            <a:extLst>
              <a:ext uri="{FF2B5EF4-FFF2-40B4-BE49-F238E27FC236}">
                <a16:creationId xmlns:a16="http://schemas.microsoft.com/office/drawing/2014/main" id="{15FAA74F-DE92-4414-B0C7-466184CBCC99}"/>
              </a:ext>
            </a:extLst>
          </p:cNvPr>
          <p:cNvSpPr/>
          <p:nvPr userDrawn="1"/>
        </p:nvSpPr>
        <p:spPr>
          <a:xfrm>
            <a:off x="4093463" y="404813"/>
            <a:ext cx="4005072" cy="1712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2"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117623"/>
            <a:ext cx="4005072" cy="2977551"/>
          </a:xfrm>
          <a:solidFill>
            <a:schemeClr val="tx1"/>
          </a:solidFill>
        </p:spPr>
        <p:txBody>
          <a:bodyPr tIns="72000" bIns="216000" anchor="b">
            <a:normAutofit/>
          </a:bodyPr>
          <a:lstStyle>
            <a:lvl1pPr algn="ctr">
              <a:lnSpc>
                <a:spcPct val="85000"/>
              </a:lnSpc>
              <a:defRPr lang="ru-RU" sz="6000" b="1" kern="1200" dirty="0">
                <a:solidFill>
                  <a:schemeClr val="bg2"/>
                </a:solidFill>
                <a:latin typeface="+mj-lt"/>
                <a:ea typeface="+mn-ea"/>
                <a:cs typeface="+mn-cs"/>
              </a:defRPr>
            </a:lvl1pPr>
          </a:lstStyle>
          <a:p>
            <a:r>
              <a:rPr lang="en-US" noProof="0"/>
              <a:t>CLICK TO EDIT TITLE</a:t>
            </a:r>
          </a:p>
        </p:txBody>
      </p:sp>
      <p:sp>
        <p:nvSpPr>
          <p:cNvPr id="10" name="Rectangle 6" descr="Rectangle shape">
            <a:extLst>
              <a:ext uri="{FF2B5EF4-FFF2-40B4-BE49-F238E27FC236}">
                <a16:creationId xmlns:a16="http://schemas.microsoft.com/office/drawing/2014/main" id="{0A900D34-4B01-4389-9CFF-FFCB0CF7A3CC}"/>
              </a:ext>
            </a:extLst>
          </p:cNvPr>
          <p:cNvSpPr/>
          <p:nvPr userDrawn="1"/>
        </p:nvSpPr>
        <p:spPr>
          <a:xfrm>
            <a:off x="4922520" y="191645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Прямоугольник 14">
            <a:extLst>
              <a:ext uri="{FF2B5EF4-FFF2-40B4-BE49-F238E27FC236}">
                <a16:creationId xmlns:a16="http://schemas.microsoft.com/office/drawing/2014/main" id="{18865235-7FA6-4F58-B90E-4404EAE577DF}"/>
              </a:ext>
            </a:extLst>
          </p:cNvPr>
          <p:cNvSpPr/>
          <p:nvPr userDrawn="1"/>
        </p:nvSpPr>
        <p:spPr>
          <a:xfrm>
            <a:off x="4093463" y="5095174"/>
            <a:ext cx="4005072" cy="2240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5" descr="Rectangle shape">
            <a:extLst>
              <a:ext uri="{FF2B5EF4-FFF2-40B4-BE49-F238E27FC236}">
                <a16:creationId xmlns:a16="http://schemas.microsoft.com/office/drawing/2014/main" id="{72ED261F-FABA-4D73-8360-A897A6082FA6}"/>
              </a:ext>
            </a:extLst>
          </p:cNvPr>
          <p:cNvSpPr/>
          <p:nvPr userDrawn="1"/>
        </p:nvSpPr>
        <p:spPr>
          <a:xfrm>
            <a:off x="-1" y="509517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Subtitle 2">
            <a:extLst>
              <a:ext uri="{FF2B5EF4-FFF2-40B4-BE49-F238E27FC236}">
                <a16:creationId xmlns:a16="http://schemas.microsoft.com/office/drawing/2014/main" id="{36BBECC5-64BD-44F1-A950-4C2D9B613291}"/>
              </a:ext>
            </a:extLst>
          </p:cNvPr>
          <p:cNvSpPr>
            <a:spLocks noGrp="1"/>
          </p:cNvSpPr>
          <p:nvPr>
            <p:ph type="subTitle" idx="1"/>
          </p:nvPr>
        </p:nvSpPr>
        <p:spPr>
          <a:xfrm>
            <a:off x="4093462" y="5296342"/>
            <a:ext cx="4005073" cy="1561658"/>
          </a:xfrm>
          <a:solidFill>
            <a:schemeClr val="tx1"/>
          </a:solidFill>
        </p:spPr>
        <p:txBody>
          <a:bodyPr vert="horz" lIns="91440" tIns="90000" rIns="91440" bIns="90000" rtlCol="0" anchor="ctr" anchorCtr="0">
            <a:noAutofit/>
          </a:bodyPr>
          <a:lstStyle>
            <a:lvl1pPr marL="0" indent="0" algn="ctr">
              <a:buNone/>
              <a:defRPr lang="en-US" sz="2800" i="0">
                <a:solidFill>
                  <a:schemeClr val="bg1"/>
                </a:solidFill>
              </a:defRPr>
            </a:lvl1pPr>
          </a:lstStyle>
          <a:p>
            <a:pPr marL="228600" lvl="0" indent="-228600" algn="ctr">
              <a:spcBef>
                <a:spcPts val="600"/>
              </a:spcBef>
            </a:pPr>
            <a:r>
              <a:rPr lang="en-US" noProof="0" smtClean="0"/>
              <a:t>Click to edit Master subtitle style</a:t>
            </a:r>
            <a:endParaRPr lang="en-US" noProof="0"/>
          </a:p>
        </p:txBody>
      </p:sp>
    </p:spTree>
    <p:extLst>
      <p:ext uri="{BB962C8B-B14F-4D97-AF65-F5344CB8AC3E}">
        <p14:creationId xmlns:p14="http://schemas.microsoft.com/office/powerpoint/2010/main" val="2740075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E8D30891-044A-4B6F-9E44-2C5CD52CAE5A}"/>
              </a:ext>
            </a:extLst>
          </p:cNvPr>
          <p:cNvSpPr/>
          <p:nvPr userDrawn="1"/>
        </p:nvSpPr>
        <p:spPr>
          <a:xfrm>
            <a:off x="4117848" y="0"/>
            <a:ext cx="807415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70061FC-03E6-461D-AD5E-F586206AB6DB}"/>
              </a:ext>
            </a:extLst>
          </p:cNvPr>
          <p:cNvSpPr>
            <a:spLocks noGrp="1"/>
          </p:cNvSpPr>
          <p:nvPr>
            <p:ph type="title" hasCustomPrompt="1"/>
          </p:nvPr>
        </p:nvSpPr>
        <p:spPr>
          <a:xfrm>
            <a:off x="839788" y="2839696"/>
            <a:ext cx="5879592" cy="2136164"/>
          </a:xfrm>
          <a:solidFill>
            <a:schemeClr val="tx1"/>
          </a:solidFill>
        </p:spPr>
        <p:txBody>
          <a:bodyPr lIns="432000" tIns="1332000" rIns="288000" bIns="1188000">
            <a:normAutofit/>
          </a:bodyPr>
          <a:lstStyle>
            <a:lvl1pPr>
              <a:defRPr lang="ru-RU" sz="6000" b="1" kern="1200" dirty="0">
                <a:solidFill>
                  <a:schemeClr val="bg2"/>
                </a:solidFill>
                <a:latin typeface="+mj-lt"/>
                <a:ea typeface="+mn-ea"/>
                <a:cs typeface="+mn-cs"/>
              </a:defRPr>
            </a:lvl1pPr>
          </a:lstStyle>
          <a:p>
            <a:r>
              <a:rPr lang="en-US" noProof="0"/>
              <a:t>CLICK TO EDIT</a:t>
            </a:r>
          </a:p>
        </p:txBody>
      </p:sp>
      <p:sp>
        <p:nvSpPr>
          <p:cNvPr id="7" name="Slide Number Placeholder 6">
            <a:extLst>
              <a:ext uri="{FF2B5EF4-FFF2-40B4-BE49-F238E27FC236}">
                <a16:creationId xmlns:a16="http://schemas.microsoft.com/office/drawing/2014/main" id="{62F291F5-706F-4B04-9757-B8F1D883D295}"/>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8" name="Rectangle 6" descr="Rectangle shape">
            <a:extLst>
              <a:ext uri="{FF2B5EF4-FFF2-40B4-BE49-F238E27FC236}">
                <a16:creationId xmlns:a16="http://schemas.microsoft.com/office/drawing/2014/main" id="{34F9E77E-D12E-44C4-BDFA-352E61E1D14C}"/>
              </a:ext>
            </a:extLst>
          </p:cNvPr>
          <p:cNvSpPr/>
          <p:nvPr userDrawn="1"/>
        </p:nvSpPr>
        <p:spPr>
          <a:xfrm>
            <a:off x="1266000" y="4956850"/>
            <a:ext cx="1092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6" descr="Rectangle shape">
            <a:extLst>
              <a:ext uri="{FF2B5EF4-FFF2-40B4-BE49-F238E27FC236}">
                <a16:creationId xmlns:a16="http://schemas.microsoft.com/office/drawing/2014/main" id="{4C5077D8-7618-454B-9F54-DDC6AF1C8BE9}"/>
              </a:ext>
            </a:extLst>
          </p:cNvPr>
          <p:cNvSpPr/>
          <p:nvPr userDrawn="1"/>
        </p:nvSpPr>
        <p:spPr>
          <a:xfrm>
            <a:off x="839789" y="4953080"/>
            <a:ext cx="426211" cy="2087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7DCA489B-C5F7-4E9C-B3E3-881B0B99FA70}"/>
              </a:ext>
            </a:extLst>
          </p:cNvPr>
          <p:cNvSpPr>
            <a:spLocks noGrp="1"/>
          </p:cNvSpPr>
          <p:nvPr>
            <p:ph type="body" idx="1"/>
          </p:nvPr>
        </p:nvSpPr>
        <p:spPr>
          <a:xfrm>
            <a:off x="836613" y="5165559"/>
            <a:ext cx="5879592" cy="892341"/>
          </a:xfrm>
          <a:solidFill>
            <a:schemeClr val="tx1"/>
          </a:solidFill>
        </p:spPr>
        <p:txBody>
          <a:bodyPr vert="horz" lIns="432000" tIns="144000" rIns="144000" bIns="144000" rtlCol="0" anchor="ctr" anchorCtr="0">
            <a:normAutofit/>
          </a:bodyPr>
          <a:lstStyle>
            <a:lvl1pPr marL="0" indent="0">
              <a:buNone/>
              <a:defRPr lang="en-US" sz="2800" i="0">
                <a:solidFill>
                  <a:schemeClr val="bg1"/>
                </a:solidFill>
              </a:defRPr>
            </a:lvl1pPr>
          </a:lstStyle>
          <a:p>
            <a:pPr marL="228600" lvl="0" indent="-228600">
              <a:lnSpc>
                <a:spcPct val="85000"/>
              </a:lnSpc>
              <a:spcBef>
                <a:spcPts val="0"/>
              </a:spcBef>
            </a:pPr>
            <a:r>
              <a:rPr lang="en-US" noProof="0" smtClean="0"/>
              <a:t>Edit Master text styles</a:t>
            </a:r>
          </a:p>
        </p:txBody>
      </p:sp>
    </p:spTree>
    <p:extLst>
      <p:ext uri="{BB962C8B-B14F-4D97-AF65-F5344CB8AC3E}">
        <p14:creationId xmlns:p14="http://schemas.microsoft.com/office/powerpoint/2010/main" val="1489074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smtClean="0"/>
              <a:t>Click to edit Master title style</a:t>
            </a:r>
            <a:endParaRPr lang="en-US" noProof="0"/>
          </a:p>
        </p:txBody>
      </p:sp>
      <p:sp>
        <p:nvSpPr>
          <p:cNvPr id="16" name="Content Placeholder 2">
            <a:extLst>
              <a:ext uri="{FF2B5EF4-FFF2-40B4-BE49-F238E27FC236}">
                <a16:creationId xmlns:a16="http://schemas.microsoft.com/office/drawing/2014/main" id="{19C5C32A-5788-45B9-9EE4-6043A12F95C3}"/>
              </a:ext>
            </a:extLst>
          </p:cNvPr>
          <p:cNvSpPr>
            <a:spLocks noGrp="1"/>
          </p:cNvSpPr>
          <p:nvPr>
            <p:ph idx="1"/>
          </p:nvPr>
        </p:nvSpPr>
        <p:spPr>
          <a:xfrm>
            <a:off x="838200" y="1825625"/>
            <a:ext cx="10515600" cy="411326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08849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Picture and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itle 1">
            <a:extLst>
              <a:ext uri="{FF2B5EF4-FFF2-40B4-BE49-F238E27FC236}">
                <a16:creationId xmlns:a16="http://schemas.microsoft.com/office/drawing/2014/main" id="{17D975D9-06B9-4C78-AD70-6CDDD65987DA}"/>
              </a:ext>
            </a:extLst>
          </p:cNvPr>
          <p:cNvSpPr>
            <a:spLocks noGrp="1"/>
          </p:cNvSpPr>
          <p:nvPr>
            <p:ph type="title" hasCustomPrompt="1"/>
          </p:nvPr>
        </p:nvSpPr>
        <p:spPr>
          <a:xfrm>
            <a:off x="6958722" y="2193928"/>
            <a:ext cx="4405067" cy="1325563"/>
          </a:xfrm>
        </p:spPr>
        <p:txBody>
          <a:bodyPr lIns="0" tIns="0" rIns="0" bIns="0" anchor="b" anchorCtr="0">
            <a:normAutofit/>
          </a:bodyPr>
          <a:lstStyle>
            <a:lvl1pPr>
              <a:defRPr sz="3600" b="1"/>
            </a:lvl1pPr>
          </a:lstStyle>
          <a:p>
            <a:r>
              <a:rPr lang="en-US" noProof="0"/>
              <a:t>CLICK TO EDIT MASTER TITLE</a:t>
            </a:r>
          </a:p>
        </p:txBody>
      </p:sp>
      <p:sp>
        <p:nvSpPr>
          <p:cNvPr id="20" name="Text Placeholder 2">
            <a:extLst>
              <a:ext uri="{FF2B5EF4-FFF2-40B4-BE49-F238E27FC236}">
                <a16:creationId xmlns:a16="http://schemas.microsoft.com/office/drawing/2014/main" id="{F8424E24-3E04-4F28-8CE4-6A20781987A7}"/>
              </a:ext>
            </a:extLst>
          </p:cNvPr>
          <p:cNvSpPr>
            <a:spLocks noGrp="1"/>
          </p:cNvSpPr>
          <p:nvPr>
            <p:ph type="body" idx="1"/>
          </p:nvPr>
        </p:nvSpPr>
        <p:spPr>
          <a:xfrm>
            <a:off x="6958722" y="3937409"/>
            <a:ext cx="4412151"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1" name="Text Placeholder 2">
            <a:extLst>
              <a:ext uri="{FF2B5EF4-FFF2-40B4-BE49-F238E27FC236}">
                <a16:creationId xmlns:a16="http://schemas.microsoft.com/office/drawing/2014/main" id="{5AA4AD4A-8E8A-4E95-9E11-6FE9B001838A}"/>
              </a:ext>
            </a:extLst>
          </p:cNvPr>
          <p:cNvSpPr>
            <a:spLocks noGrp="1"/>
          </p:cNvSpPr>
          <p:nvPr>
            <p:ph type="body" idx="13"/>
          </p:nvPr>
        </p:nvSpPr>
        <p:spPr>
          <a:xfrm>
            <a:off x="6958722" y="4669416"/>
            <a:ext cx="4405066" cy="1159884"/>
          </a:xfrm>
        </p:spPr>
        <p:txBody>
          <a:bodyPr lIns="0" tIns="0" rIns="0" bIns="0" anchor="t" anchorCtr="0">
            <a:normAutofit/>
          </a:bodyPr>
          <a:lstStyle>
            <a:lvl1pPr marL="0" indent="0">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2" name="Picture Placeholder 7">
            <a:extLst>
              <a:ext uri="{FF2B5EF4-FFF2-40B4-BE49-F238E27FC236}">
                <a16:creationId xmlns:a16="http://schemas.microsoft.com/office/drawing/2014/main" id="{D8E759F5-A035-4785-8820-32AD1B0FD021}"/>
              </a:ext>
            </a:extLst>
          </p:cNvPr>
          <p:cNvSpPr>
            <a:spLocks noGrp="1"/>
          </p:cNvSpPr>
          <p:nvPr>
            <p:ph type="pic" sz="quarter" idx="14"/>
          </p:nvPr>
        </p:nvSpPr>
        <p:spPr>
          <a:xfrm>
            <a:off x="0" y="1028700"/>
            <a:ext cx="6103084" cy="4800600"/>
          </a:xfrm>
        </p:spPr>
        <p:txBody>
          <a:bodyPr lIns="0" tIns="0" rIns="0" bIns="0" anchor="ctr" anchorCtr="0">
            <a:noAutofit/>
          </a:bodyPr>
          <a:lstStyle>
            <a:lvl1pPr marL="0" indent="0" algn="ctr">
              <a:buNone/>
              <a:defRPr sz="1800"/>
            </a:lvl1pPr>
          </a:lstStyle>
          <a:p>
            <a:r>
              <a:rPr lang="en-US" noProof="0" smtClean="0"/>
              <a:t>Click icon to add picture</a:t>
            </a:r>
            <a:endParaRPr lang="en-US" noProof="0" dirty="0"/>
          </a:p>
        </p:txBody>
      </p:sp>
      <p:sp>
        <p:nvSpPr>
          <p:cNvPr id="23" name="Picture Placeholder 13">
            <a:extLst>
              <a:ext uri="{FF2B5EF4-FFF2-40B4-BE49-F238E27FC236}">
                <a16:creationId xmlns:a16="http://schemas.microsoft.com/office/drawing/2014/main" id="{027A9CD4-070D-43A3-88C7-FA9F42DA277C}"/>
              </a:ext>
            </a:extLst>
          </p:cNvPr>
          <p:cNvSpPr>
            <a:spLocks noGrp="1"/>
          </p:cNvSpPr>
          <p:nvPr>
            <p:ph type="pic" sz="quarter" idx="16"/>
          </p:nvPr>
        </p:nvSpPr>
        <p:spPr>
          <a:xfrm>
            <a:off x="9013409"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11" name="Rectangle 22" descr="Rectangle shape">
            <a:extLst>
              <a:ext uri="{FF2B5EF4-FFF2-40B4-BE49-F238E27FC236}">
                <a16:creationId xmlns:a16="http://schemas.microsoft.com/office/drawing/2014/main" id="{7BAA7414-D7E1-4BB4-98C3-E169FD560880}"/>
              </a:ext>
            </a:extLst>
          </p:cNvPr>
          <p:cNvSpPr/>
          <p:nvPr userDrawn="1"/>
        </p:nvSpPr>
        <p:spPr>
          <a:xfrm>
            <a:off x="6102067" y="3654638"/>
            <a:ext cx="3264408"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98452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smtClean="0"/>
              <a:t>Click to edit Master title style</a:t>
            </a:r>
            <a:endParaRPr lang="en-US" noProof="0"/>
          </a:p>
        </p:txBody>
      </p:sp>
      <p:sp>
        <p:nvSpPr>
          <p:cNvPr id="10" name="Content Placeholder 3">
            <a:extLst>
              <a:ext uri="{FF2B5EF4-FFF2-40B4-BE49-F238E27FC236}">
                <a16:creationId xmlns:a16="http://schemas.microsoft.com/office/drawing/2014/main" id="{10D7E270-C747-45FB-A97F-14B73F53F901}"/>
              </a:ext>
            </a:extLst>
          </p:cNvPr>
          <p:cNvSpPr>
            <a:spLocks noGrp="1"/>
          </p:cNvSpPr>
          <p:nvPr>
            <p:ph sz="half" idx="2"/>
          </p:nvPr>
        </p:nvSpPr>
        <p:spPr>
          <a:xfrm>
            <a:off x="6172200" y="1825625"/>
            <a:ext cx="5181600" cy="411326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Content Placeholder 2">
            <a:extLst>
              <a:ext uri="{FF2B5EF4-FFF2-40B4-BE49-F238E27FC236}">
                <a16:creationId xmlns:a16="http://schemas.microsoft.com/office/drawing/2014/main" id="{63B39A0C-6C9B-424E-B638-435C971B9035}"/>
              </a:ext>
            </a:extLst>
          </p:cNvPr>
          <p:cNvSpPr>
            <a:spLocks noGrp="1"/>
          </p:cNvSpPr>
          <p:nvPr>
            <p:ph sz="half" idx="1"/>
          </p:nvPr>
        </p:nvSpPr>
        <p:spPr>
          <a:xfrm>
            <a:off x="838200" y="1825625"/>
            <a:ext cx="5181600" cy="411326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717668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smtClean="0"/>
              <a:t>Click to edit Master title style</a:t>
            </a:r>
            <a:endParaRPr lang="en-US" noProof="0"/>
          </a:p>
        </p:txBody>
      </p:sp>
      <p:sp>
        <p:nvSpPr>
          <p:cNvPr id="10" name="Content Placeholder 3">
            <a:extLst>
              <a:ext uri="{FF2B5EF4-FFF2-40B4-BE49-F238E27FC236}">
                <a16:creationId xmlns:a16="http://schemas.microsoft.com/office/drawing/2014/main" id="{850A0897-12BD-44B8-A42A-3A5C2AF4D85E}"/>
              </a:ext>
            </a:extLst>
          </p:cNvPr>
          <p:cNvSpPr>
            <a:spLocks noGrp="1"/>
          </p:cNvSpPr>
          <p:nvPr>
            <p:ph sz="half" idx="2"/>
          </p:nvPr>
        </p:nvSpPr>
        <p:spPr>
          <a:xfrm>
            <a:off x="839788" y="2505075"/>
            <a:ext cx="5157787" cy="343381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4">
            <a:extLst>
              <a:ext uri="{FF2B5EF4-FFF2-40B4-BE49-F238E27FC236}">
                <a16:creationId xmlns:a16="http://schemas.microsoft.com/office/drawing/2014/main" id="{FB3B52FC-6C01-4691-8A4C-515E4AD91627}"/>
              </a:ext>
            </a:extLst>
          </p:cNvPr>
          <p:cNvSpPr>
            <a:spLocks noGrp="1"/>
          </p:cNvSpPr>
          <p:nvPr>
            <p:ph type="body" sz="quarter" idx="3"/>
          </p:nvPr>
        </p:nvSpPr>
        <p:spPr>
          <a:xfrm>
            <a:off x="6172200" y="1835405"/>
            <a:ext cx="5183188" cy="629019"/>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2" name="Content Placeholder 5">
            <a:extLst>
              <a:ext uri="{FF2B5EF4-FFF2-40B4-BE49-F238E27FC236}">
                <a16:creationId xmlns:a16="http://schemas.microsoft.com/office/drawing/2014/main" id="{7A7E6861-785E-404A-A922-8C16D9A32887}"/>
              </a:ext>
            </a:extLst>
          </p:cNvPr>
          <p:cNvSpPr>
            <a:spLocks noGrp="1"/>
          </p:cNvSpPr>
          <p:nvPr>
            <p:ph sz="quarter" idx="4"/>
          </p:nvPr>
        </p:nvSpPr>
        <p:spPr>
          <a:xfrm>
            <a:off x="6172200" y="2505075"/>
            <a:ext cx="5183188" cy="343381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Text Placeholder 2">
            <a:extLst>
              <a:ext uri="{FF2B5EF4-FFF2-40B4-BE49-F238E27FC236}">
                <a16:creationId xmlns:a16="http://schemas.microsoft.com/office/drawing/2014/main" id="{F5A918AA-979F-4672-80CF-28680D6021CA}"/>
              </a:ext>
            </a:extLst>
          </p:cNvPr>
          <p:cNvSpPr>
            <a:spLocks noGrp="1"/>
          </p:cNvSpPr>
          <p:nvPr>
            <p:ph type="body" idx="1"/>
          </p:nvPr>
        </p:nvSpPr>
        <p:spPr>
          <a:xfrm>
            <a:off x="839788" y="1835405"/>
            <a:ext cx="5157787" cy="629019"/>
          </a:xfrm>
        </p:spPr>
        <p:txBody>
          <a:bodyPr vert="horz" lIns="91440" tIns="45720" rIns="91440" bIns="45720" rtlCol="0" anchor="b">
            <a:normAutofit/>
          </a:bodyPr>
          <a:lstStyle>
            <a:lvl1pPr marL="0" indent="0">
              <a:buNone/>
              <a:defRPr lang="en-US" b="1">
                <a:solidFill>
                  <a:schemeClr val="tx1"/>
                </a:solidFill>
              </a:defRPr>
            </a:lvl1pPr>
          </a:lstStyle>
          <a:p>
            <a:pPr marL="228600" lvl="0" indent="-228600"/>
            <a:r>
              <a:rPr lang="en-US" noProof="0" smtClean="0"/>
              <a:t>Edit Master text styles</a:t>
            </a:r>
          </a:p>
        </p:txBody>
      </p:sp>
    </p:spTree>
    <p:extLst>
      <p:ext uri="{BB962C8B-B14F-4D97-AF65-F5344CB8AC3E}">
        <p14:creationId xmlns:p14="http://schemas.microsoft.com/office/powerpoint/2010/main" val="664815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461648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smtClean="0"/>
              <a:t>Click to edit Master title style</a:t>
            </a:r>
            <a:endParaRPr lang="en-US" noProof="0"/>
          </a:p>
        </p:txBody>
      </p:sp>
      <p:sp>
        <p:nvSpPr>
          <p:cNvPr id="8" name="Text Placeholder 7">
            <a:extLst>
              <a:ext uri="{FF2B5EF4-FFF2-40B4-BE49-F238E27FC236}">
                <a16:creationId xmlns:a16="http://schemas.microsoft.com/office/drawing/2014/main" id="{1C312BFB-BA84-40BC-BBA2-C294189319F8}"/>
              </a:ext>
            </a:extLst>
          </p:cNvPr>
          <p:cNvSpPr>
            <a:spLocks noGrp="1"/>
          </p:cNvSpPr>
          <p:nvPr>
            <p:ph type="body" sz="quarter" idx="13"/>
          </p:nvPr>
        </p:nvSpPr>
        <p:spPr>
          <a:xfrm>
            <a:off x="1511593" y="2297906"/>
            <a:ext cx="9168815" cy="2262188"/>
          </a:xfrm>
        </p:spPr>
        <p:txBody>
          <a:bodyPr anchor="ctr">
            <a:normAutofit/>
          </a:bodyPr>
          <a:lstStyle>
            <a:lvl1pPr marL="0" indent="0" algn="ctr">
              <a:buNone/>
              <a:defRPr sz="6000"/>
            </a:lvl1pPr>
            <a:lvl2pPr marL="457200" indent="0">
              <a:buNone/>
              <a:defRPr/>
            </a:lvl2pPr>
          </a:lstStyle>
          <a:p>
            <a:pPr lvl="0"/>
            <a:r>
              <a:rPr lang="en-US" noProof="0" smtClean="0"/>
              <a:t>Edit Master text styles</a:t>
            </a:r>
          </a:p>
        </p:txBody>
      </p:sp>
    </p:spTree>
    <p:extLst>
      <p:ext uri="{BB962C8B-B14F-4D97-AF65-F5344CB8AC3E}">
        <p14:creationId xmlns:p14="http://schemas.microsoft.com/office/powerpoint/2010/main" val="2658244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17" descr="Rectangle shape">
            <a:extLst>
              <a:ext uri="{FF2B5EF4-FFF2-40B4-BE49-F238E27FC236}">
                <a16:creationId xmlns:a16="http://schemas.microsoft.com/office/drawing/2014/main" id="{15D87A62-16A6-44B8-898B-65CFFD5782A1}"/>
              </a:ext>
            </a:extLst>
          </p:cNvPr>
          <p:cNvSpPr/>
          <p:nvPr userDrawn="1"/>
        </p:nvSpPr>
        <p:spPr>
          <a:xfrm>
            <a:off x="0" y="1347938"/>
            <a:ext cx="325374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15244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838200" y="2385066"/>
            <a:ext cx="3749040" cy="447293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2055503"/>
            <a:ext cx="493776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itle 1">
            <a:extLst>
              <a:ext uri="{FF2B5EF4-FFF2-40B4-BE49-F238E27FC236}">
                <a16:creationId xmlns:a16="http://schemas.microsoft.com/office/drawing/2014/main" id="{5E2F7F93-6771-4952-8C83-385E2DEE1C38}"/>
              </a:ext>
            </a:extLst>
          </p:cNvPr>
          <p:cNvSpPr>
            <a:spLocks noGrp="1"/>
          </p:cNvSpPr>
          <p:nvPr>
            <p:ph type="title"/>
          </p:nvPr>
        </p:nvSpPr>
        <p:spPr>
          <a:xfrm>
            <a:off x="838200" y="457200"/>
            <a:ext cx="3749040" cy="1469907"/>
          </a:xfrm>
        </p:spPr>
        <p:txBody>
          <a:bodyPr lIns="274320" tIns="182880" rIns="274320" bIns="0" anchor="b"/>
          <a:lstStyle>
            <a:lvl1pPr>
              <a:defRPr sz="3200"/>
            </a:lvl1pPr>
          </a:lstStyle>
          <a:p>
            <a:r>
              <a:rPr lang="en-US" noProof="0" smtClean="0"/>
              <a:t>Click to edit Master title style</a:t>
            </a:r>
            <a:endParaRPr lang="en-US" noProof="0"/>
          </a:p>
        </p:txBody>
      </p:sp>
      <p:sp>
        <p:nvSpPr>
          <p:cNvPr id="19" name="Text Placeholder 3">
            <a:extLst>
              <a:ext uri="{FF2B5EF4-FFF2-40B4-BE49-F238E27FC236}">
                <a16:creationId xmlns:a16="http://schemas.microsoft.com/office/drawing/2014/main" id="{140FF75E-8631-494C-BBBF-7C46D8735D77}"/>
              </a:ext>
            </a:extLst>
          </p:cNvPr>
          <p:cNvSpPr>
            <a:spLocks noGrp="1"/>
          </p:cNvSpPr>
          <p:nvPr>
            <p:ph type="body" sz="half" idx="2"/>
          </p:nvPr>
        </p:nvSpPr>
        <p:spPr>
          <a:xfrm>
            <a:off x="838200" y="2630078"/>
            <a:ext cx="3749040" cy="3238910"/>
          </a:xfrm>
        </p:spPr>
        <p:txBody>
          <a:bodyPr lIns="274320" tIns="182880" rIns="27432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0" name="Content Placeholder 2">
            <a:extLst>
              <a:ext uri="{FF2B5EF4-FFF2-40B4-BE49-F238E27FC236}">
                <a16:creationId xmlns:a16="http://schemas.microsoft.com/office/drawing/2014/main" id="{2B196433-397C-4024-BB40-8EDB069782B6}"/>
              </a:ext>
            </a:extLst>
          </p:cNvPr>
          <p:cNvSpPr>
            <a:spLocks noGrp="1"/>
          </p:cNvSpPr>
          <p:nvPr>
            <p:ph idx="1"/>
          </p:nvPr>
        </p:nvSpPr>
        <p:spPr>
          <a:xfrm>
            <a:off x="5267324" y="457201"/>
            <a:ext cx="6088063" cy="540385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62432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838200" y="2385066"/>
            <a:ext cx="3749040" cy="447293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2055503"/>
            <a:ext cx="493776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itle 1">
            <a:extLst>
              <a:ext uri="{FF2B5EF4-FFF2-40B4-BE49-F238E27FC236}">
                <a16:creationId xmlns:a16="http://schemas.microsoft.com/office/drawing/2014/main" id="{5E2F7F93-6771-4952-8C83-385E2DEE1C38}"/>
              </a:ext>
            </a:extLst>
          </p:cNvPr>
          <p:cNvSpPr>
            <a:spLocks noGrp="1"/>
          </p:cNvSpPr>
          <p:nvPr>
            <p:ph type="title"/>
          </p:nvPr>
        </p:nvSpPr>
        <p:spPr>
          <a:xfrm>
            <a:off x="838200" y="457200"/>
            <a:ext cx="3749040" cy="1469907"/>
          </a:xfrm>
        </p:spPr>
        <p:txBody>
          <a:bodyPr lIns="274320" tIns="182880" rIns="274320" bIns="0" anchor="b"/>
          <a:lstStyle>
            <a:lvl1pPr>
              <a:defRPr sz="3200"/>
            </a:lvl1pPr>
          </a:lstStyle>
          <a:p>
            <a:r>
              <a:rPr lang="en-US" noProof="0" smtClean="0"/>
              <a:t>Click to edit Master title style</a:t>
            </a:r>
            <a:endParaRPr lang="en-US" noProof="0"/>
          </a:p>
        </p:txBody>
      </p:sp>
      <p:sp>
        <p:nvSpPr>
          <p:cNvPr id="19" name="Text Placeholder 3">
            <a:extLst>
              <a:ext uri="{FF2B5EF4-FFF2-40B4-BE49-F238E27FC236}">
                <a16:creationId xmlns:a16="http://schemas.microsoft.com/office/drawing/2014/main" id="{140FF75E-8631-494C-BBBF-7C46D8735D77}"/>
              </a:ext>
            </a:extLst>
          </p:cNvPr>
          <p:cNvSpPr>
            <a:spLocks noGrp="1"/>
          </p:cNvSpPr>
          <p:nvPr>
            <p:ph type="body" sz="half" idx="2"/>
          </p:nvPr>
        </p:nvSpPr>
        <p:spPr>
          <a:xfrm>
            <a:off x="838200" y="2630078"/>
            <a:ext cx="3749040" cy="3238910"/>
          </a:xfrm>
        </p:spPr>
        <p:txBody>
          <a:bodyPr lIns="274320" tIns="182880" rIns="27432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1" name="Picture Placeholder 2">
            <a:extLst>
              <a:ext uri="{FF2B5EF4-FFF2-40B4-BE49-F238E27FC236}">
                <a16:creationId xmlns:a16="http://schemas.microsoft.com/office/drawing/2014/main" id="{7644D3B2-87EE-4E9C-BEEE-DBEAEB852D59}"/>
              </a:ext>
            </a:extLst>
          </p:cNvPr>
          <p:cNvSpPr>
            <a:spLocks noGrp="1"/>
          </p:cNvSpPr>
          <p:nvPr>
            <p:ph type="pic" idx="1"/>
          </p:nvPr>
        </p:nvSpPr>
        <p:spPr>
          <a:xfrm>
            <a:off x="5267324" y="457201"/>
            <a:ext cx="608806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1693093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9789" y="707217"/>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16512" cy="519503"/>
          </a:xfrm>
        </p:spPr>
        <p:txBody>
          <a:bodyPr lIns="0" tIns="0" rIns="9144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465609" y="2023413"/>
            <a:ext cx="2752023"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12629" y="3054194"/>
            <a:ext cx="1623978" cy="519503"/>
          </a:xfrm>
        </p:spPr>
        <p:txBody>
          <a:bodyPr lIns="0" tIns="0" rIns="9144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12823" y="3054194"/>
            <a:ext cx="2113508"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575353" y="2023413"/>
            <a:ext cx="1622417"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12823" y="3677189"/>
            <a:ext cx="2048256" cy="896112"/>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873425" y="3054194"/>
            <a:ext cx="2197044"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535245" y="2023413"/>
            <a:ext cx="1622417"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197044"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12823"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873424" y="3677189"/>
            <a:ext cx="2331720" cy="539496"/>
          </a:xfrm>
          <a:ln>
            <a:solidFill>
              <a:srgbClr val="000000">
                <a:alpha val="30196"/>
              </a:srgbClr>
            </a:solid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2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Tree>
    <p:extLst>
      <p:ext uri="{BB962C8B-B14F-4D97-AF65-F5344CB8AC3E}">
        <p14:creationId xmlns:p14="http://schemas.microsoft.com/office/powerpoint/2010/main" val="168689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icture  and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095993"/>
            <a:ext cx="5242160"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862258" y="3828000"/>
            <a:ext cx="5233742" cy="2175392"/>
          </a:xfrm>
        </p:spPr>
        <p:txBody>
          <a:bodyPr lIns="0" tIns="0" rIns="0" bIns="0" anchor="t" anchorCtr="0">
            <a:normAutofit/>
          </a:bodyPr>
          <a:lstStyle>
            <a:lvl1pPr marL="216000" indent="-21600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0" y="1391821"/>
            <a:ext cx="5262327"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6959600" y="0"/>
            <a:ext cx="4370388" cy="6057900"/>
          </a:xfrm>
        </p:spPr>
        <p:txBody>
          <a:bodyPr tIns="756000" rIns="72000" anchor="ctr" anchorCtr="0">
            <a:normAutofit/>
          </a:bodyPr>
          <a:lstStyle>
            <a:lvl1pPr marL="0" indent="0" algn="ctr">
              <a:buNone/>
              <a:defRPr sz="1800"/>
            </a:lvl1pPr>
          </a:lstStyle>
          <a:p>
            <a:r>
              <a:rPr lang="en-US" noProof="0" smtClean="0"/>
              <a:t>Click icon to add picture</a:t>
            </a:r>
            <a:endParaRPr lang="en-US" noProof="0" dirty="0"/>
          </a:p>
        </p:txBody>
      </p:sp>
      <p:sp>
        <p:nvSpPr>
          <p:cNvPr id="14" name="Rectangle 9" descr="Rectangle shape">
            <a:extLst>
              <a:ext uri="{FF2B5EF4-FFF2-40B4-BE49-F238E27FC236}">
                <a16:creationId xmlns:a16="http://schemas.microsoft.com/office/drawing/2014/main" id="{A7050B34-5735-49CB-A564-B50456B9E4D8}"/>
              </a:ext>
            </a:extLst>
          </p:cNvPr>
          <p:cNvSpPr/>
          <p:nvPr userDrawn="1"/>
        </p:nvSpPr>
        <p:spPr>
          <a:xfrm>
            <a:off x="0" y="2816577"/>
            <a:ext cx="306447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5554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Left Picture Layout">
    <p:spTree>
      <p:nvGrpSpPr>
        <p:cNvPr id="1" name=""/>
        <p:cNvGrpSpPr/>
        <p:nvPr/>
      </p:nvGrpSpPr>
      <p:grpSpPr>
        <a:xfrm>
          <a:off x="0" y="0"/>
          <a:ext cx="0" cy="0"/>
          <a:chOff x="0" y="0"/>
          <a:chExt cx="0" cy="0"/>
        </a:xfrm>
      </p:grpSpPr>
      <p:sp>
        <p:nvSpPr>
          <p:cNvPr id="10" name="Rectangle 18" descr="Rectangle shape">
            <a:extLst>
              <a:ext uri="{FF2B5EF4-FFF2-40B4-BE49-F238E27FC236}">
                <a16:creationId xmlns:a16="http://schemas.microsoft.com/office/drawing/2014/main" id="{D2154103-FC4F-4381-B8F8-EBD2FE883B77}"/>
              </a:ext>
            </a:extLst>
          </p:cNvPr>
          <p:cNvSpPr/>
          <p:nvPr userDrawn="1"/>
        </p:nvSpPr>
        <p:spPr>
          <a:xfrm>
            <a:off x="-1" y="2816577"/>
            <a:ext cx="852334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Picture Placeholder 7">
            <a:extLst>
              <a:ext uri="{FF2B5EF4-FFF2-40B4-BE49-F238E27FC236}">
                <a16:creationId xmlns:a16="http://schemas.microsoft.com/office/drawing/2014/main" id="{7BF30168-0B34-44BC-AACE-89DE62358C88}"/>
              </a:ext>
            </a:extLst>
          </p:cNvPr>
          <p:cNvSpPr>
            <a:spLocks noGrp="1"/>
          </p:cNvSpPr>
          <p:nvPr>
            <p:ph type="pic" sz="quarter" idx="14"/>
          </p:nvPr>
        </p:nvSpPr>
        <p:spPr>
          <a:xfrm>
            <a:off x="838200" y="765174"/>
            <a:ext cx="4429125" cy="6092825"/>
          </a:xfrm>
        </p:spPr>
        <p:txBody>
          <a:bodyPr lIns="0" tIns="0" rIns="0" bIns="0" anchor="ctr" anchorCtr="0">
            <a:noAutofit/>
          </a:bodyPr>
          <a:lstStyle>
            <a:lvl1pPr marL="0" indent="0" algn="ctr">
              <a:buNone/>
              <a:defRPr sz="1800"/>
            </a:lvl1pPr>
          </a:lstStyle>
          <a:p>
            <a:r>
              <a:rPr lang="en-US" noProof="0" smtClean="0"/>
              <a:t>Click icon to add picture</a:t>
            </a: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6079061" y="1391821"/>
            <a:ext cx="5252202"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9024423"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13" name="Text Placeholder 2">
            <a:extLst>
              <a:ext uri="{FF2B5EF4-FFF2-40B4-BE49-F238E27FC236}">
                <a16:creationId xmlns:a16="http://schemas.microsoft.com/office/drawing/2014/main" id="{BEB1C6EE-FA97-4634-A102-9B45058E9E25}"/>
              </a:ext>
            </a:extLst>
          </p:cNvPr>
          <p:cNvSpPr>
            <a:spLocks noGrp="1"/>
          </p:cNvSpPr>
          <p:nvPr>
            <p:ph type="body" idx="13"/>
          </p:nvPr>
        </p:nvSpPr>
        <p:spPr>
          <a:xfrm>
            <a:off x="6107591" y="3203259"/>
            <a:ext cx="5223672" cy="2880344"/>
          </a:xfrm>
        </p:spPr>
        <p:txBody>
          <a:bodyPr lIns="0" tIns="0" rIns="0" bIns="0" anchor="t" anchorCtr="0">
            <a:normAutofit/>
          </a:bodyPr>
          <a:lstStyle>
            <a:lvl1pPr marL="216000" indent="-21600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Tree>
    <p:extLst>
      <p:ext uri="{BB962C8B-B14F-4D97-AF65-F5344CB8AC3E}">
        <p14:creationId xmlns:p14="http://schemas.microsoft.com/office/powerpoint/2010/main" val="90914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721639"/>
            <a:ext cx="4405067"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6284490" y="1648384"/>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985383"/>
            <a:ext cx="442201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5295403" y="1303786"/>
            <a:ext cx="731520" cy="731520"/>
          </a:xfrm>
        </p:spPr>
        <p:txBody>
          <a:bodyPr lIns="0" tIns="0" rIns="0" bIns="0" anchor="ctr" anchorCtr="0">
            <a:noAutofit/>
          </a:bodyPr>
          <a:lstStyle>
            <a:lvl1pPr marL="0" indent="0" algn="ctr">
              <a:buNone/>
              <a:defRPr sz="400"/>
            </a:lvl1pPr>
          </a:lstStyle>
          <a:p>
            <a:r>
              <a:rPr lang="en-US" noProof="0" smtClean="0"/>
              <a:t>Click icon to add picture</a:t>
            </a:r>
            <a:endParaRPr lang="en-US" noProof="0" dirty="0"/>
          </a:p>
        </p:txBody>
      </p:sp>
      <p:sp>
        <p:nvSpPr>
          <p:cNvPr id="14" name="Picture Placeholder 7">
            <a:extLst>
              <a:ext uri="{FF2B5EF4-FFF2-40B4-BE49-F238E27FC236}">
                <a16:creationId xmlns:a16="http://schemas.microsoft.com/office/drawing/2014/main" id="{0AFA18C9-04D0-44DF-808A-2C34FCE9E7D7}"/>
              </a:ext>
            </a:extLst>
          </p:cNvPr>
          <p:cNvSpPr>
            <a:spLocks noGrp="1"/>
          </p:cNvSpPr>
          <p:nvPr>
            <p:ph type="pic" sz="quarter" idx="18"/>
          </p:nvPr>
        </p:nvSpPr>
        <p:spPr>
          <a:xfrm>
            <a:off x="5295403" y="4838737"/>
            <a:ext cx="731520" cy="731520"/>
          </a:xfrm>
        </p:spPr>
        <p:txBody>
          <a:bodyPr lIns="0" tIns="0" rIns="0" bIns="0" anchor="ctr" anchorCtr="0">
            <a:noAutofit/>
          </a:bodyPr>
          <a:lstStyle>
            <a:lvl1pPr marL="0" indent="0" algn="ctr">
              <a:buNone/>
              <a:defRPr sz="400"/>
            </a:lvl1pPr>
          </a:lstStyle>
          <a:p>
            <a:r>
              <a:rPr lang="en-US" noProof="0" smtClean="0"/>
              <a:t>Click icon to add picture</a:t>
            </a:r>
            <a:endParaRPr lang="en-US" noProof="0" dirty="0"/>
          </a:p>
        </p:txBody>
      </p:sp>
      <p:sp>
        <p:nvSpPr>
          <p:cNvPr id="15" name="Picture Placeholder 7">
            <a:extLst>
              <a:ext uri="{FF2B5EF4-FFF2-40B4-BE49-F238E27FC236}">
                <a16:creationId xmlns:a16="http://schemas.microsoft.com/office/drawing/2014/main" id="{6588C383-1FFC-421F-B64D-C20A8FF1D912}"/>
              </a:ext>
            </a:extLst>
          </p:cNvPr>
          <p:cNvSpPr>
            <a:spLocks noGrp="1"/>
          </p:cNvSpPr>
          <p:nvPr>
            <p:ph type="pic" sz="quarter" idx="19"/>
          </p:nvPr>
        </p:nvSpPr>
        <p:spPr>
          <a:xfrm>
            <a:off x="5295403" y="3660420"/>
            <a:ext cx="731520" cy="731520"/>
          </a:xfrm>
        </p:spPr>
        <p:txBody>
          <a:bodyPr lIns="0" tIns="0" rIns="0" bIns="0" anchor="ctr" anchorCtr="0">
            <a:noAutofit/>
          </a:bodyPr>
          <a:lstStyle>
            <a:lvl1pPr marL="0" indent="0" algn="ctr">
              <a:buNone/>
              <a:defRPr sz="400"/>
            </a:lvl1pPr>
          </a:lstStyle>
          <a:p>
            <a:r>
              <a:rPr lang="en-US" noProof="0" smtClean="0"/>
              <a:t>Click icon to add picture</a:t>
            </a:r>
            <a:endParaRPr lang="en-US" noProof="0" dirty="0"/>
          </a:p>
        </p:txBody>
      </p:sp>
      <p:sp>
        <p:nvSpPr>
          <p:cNvPr id="16" name="Picture Placeholder 7">
            <a:extLst>
              <a:ext uri="{FF2B5EF4-FFF2-40B4-BE49-F238E27FC236}">
                <a16:creationId xmlns:a16="http://schemas.microsoft.com/office/drawing/2014/main" id="{41C4D3D8-E6E7-4E66-B661-6F7F594B2B8E}"/>
              </a:ext>
            </a:extLst>
          </p:cNvPr>
          <p:cNvSpPr>
            <a:spLocks noGrp="1"/>
          </p:cNvSpPr>
          <p:nvPr>
            <p:ph type="pic" sz="quarter" idx="20"/>
          </p:nvPr>
        </p:nvSpPr>
        <p:spPr>
          <a:xfrm>
            <a:off x="5295403" y="2482103"/>
            <a:ext cx="731520" cy="731520"/>
          </a:xfrm>
        </p:spPr>
        <p:txBody>
          <a:bodyPr lIns="0" tIns="0" rIns="0" bIns="0" anchor="ctr" anchorCtr="0">
            <a:noAutofit/>
          </a:bodyPr>
          <a:lstStyle>
            <a:lvl1pPr marL="0" indent="0" algn="ctr">
              <a:buNone/>
              <a:defRPr sz="400"/>
            </a:lvl1pPr>
          </a:lstStyle>
          <a:p>
            <a:r>
              <a:rPr lang="en-US" noProof="0" smtClean="0"/>
              <a:t>Click icon to add picture</a:t>
            </a:r>
            <a:endParaRPr lang="en-US" noProof="0" dirty="0"/>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p:nvPr>
        </p:nvSpPr>
        <p:spPr>
          <a:xfrm>
            <a:off x="6284490" y="1026327"/>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8" name="Text Placeholder 2">
            <a:extLst>
              <a:ext uri="{FF2B5EF4-FFF2-40B4-BE49-F238E27FC236}">
                <a16:creationId xmlns:a16="http://schemas.microsoft.com/office/drawing/2014/main" id="{3F24AAA0-C33F-4C49-B5BA-CCA4DF164082}"/>
              </a:ext>
            </a:extLst>
          </p:cNvPr>
          <p:cNvSpPr>
            <a:spLocks noGrp="1"/>
          </p:cNvSpPr>
          <p:nvPr>
            <p:ph type="body" idx="22"/>
          </p:nvPr>
        </p:nvSpPr>
        <p:spPr>
          <a:xfrm>
            <a:off x="6284490" y="5186182"/>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9" name="Text Placeholder 2">
            <a:extLst>
              <a:ext uri="{FF2B5EF4-FFF2-40B4-BE49-F238E27FC236}">
                <a16:creationId xmlns:a16="http://schemas.microsoft.com/office/drawing/2014/main" id="{F15EA430-9504-4CC7-90B9-8BAC49418BCE}"/>
              </a:ext>
            </a:extLst>
          </p:cNvPr>
          <p:cNvSpPr>
            <a:spLocks noGrp="1"/>
          </p:cNvSpPr>
          <p:nvPr>
            <p:ph type="body" idx="23"/>
          </p:nvPr>
        </p:nvSpPr>
        <p:spPr>
          <a:xfrm>
            <a:off x="6284490" y="4564125"/>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Text Placeholder 2">
            <a:extLst>
              <a:ext uri="{FF2B5EF4-FFF2-40B4-BE49-F238E27FC236}">
                <a16:creationId xmlns:a16="http://schemas.microsoft.com/office/drawing/2014/main" id="{2452F643-0A90-42B8-A436-966F84D9136B}"/>
              </a:ext>
            </a:extLst>
          </p:cNvPr>
          <p:cNvSpPr>
            <a:spLocks noGrp="1"/>
          </p:cNvSpPr>
          <p:nvPr>
            <p:ph type="body" idx="24"/>
          </p:nvPr>
        </p:nvSpPr>
        <p:spPr>
          <a:xfrm>
            <a:off x="6284490" y="4006916"/>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1" name="Text Placeholder 2">
            <a:extLst>
              <a:ext uri="{FF2B5EF4-FFF2-40B4-BE49-F238E27FC236}">
                <a16:creationId xmlns:a16="http://schemas.microsoft.com/office/drawing/2014/main" id="{08A7C240-D1B7-4005-B9AF-81E3B026A242}"/>
              </a:ext>
            </a:extLst>
          </p:cNvPr>
          <p:cNvSpPr>
            <a:spLocks noGrp="1"/>
          </p:cNvSpPr>
          <p:nvPr>
            <p:ph type="body" idx="25"/>
          </p:nvPr>
        </p:nvSpPr>
        <p:spPr>
          <a:xfrm>
            <a:off x="6284490" y="3384859"/>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2" name="Text Placeholder 2">
            <a:extLst>
              <a:ext uri="{FF2B5EF4-FFF2-40B4-BE49-F238E27FC236}">
                <a16:creationId xmlns:a16="http://schemas.microsoft.com/office/drawing/2014/main" id="{6E6F2B4F-B958-4180-9985-068471C0E34E}"/>
              </a:ext>
            </a:extLst>
          </p:cNvPr>
          <p:cNvSpPr>
            <a:spLocks noGrp="1"/>
          </p:cNvSpPr>
          <p:nvPr>
            <p:ph type="body" idx="26"/>
          </p:nvPr>
        </p:nvSpPr>
        <p:spPr>
          <a:xfrm>
            <a:off x="6284490" y="2827650"/>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3" name="Text Placeholder 2">
            <a:extLst>
              <a:ext uri="{FF2B5EF4-FFF2-40B4-BE49-F238E27FC236}">
                <a16:creationId xmlns:a16="http://schemas.microsoft.com/office/drawing/2014/main" id="{09A84110-1CE1-45A4-BFE9-E44A4D9F4FF5}"/>
              </a:ext>
            </a:extLst>
          </p:cNvPr>
          <p:cNvSpPr>
            <a:spLocks noGrp="1"/>
          </p:cNvSpPr>
          <p:nvPr>
            <p:ph type="body" idx="27"/>
          </p:nvPr>
        </p:nvSpPr>
        <p:spPr>
          <a:xfrm>
            <a:off x="6284490" y="2205593"/>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4" name="Rectangle 13" descr="Rectangle shape">
            <a:extLst>
              <a:ext uri="{FF2B5EF4-FFF2-40B4-BE49-F238E27FC236}">
                <a16:creationId xmlns:a16="http://schemas.microsoft.com/office/drawing/2014/main" id="{4553F3B7-CCC3-488E-B551-867E00CF0DB6}"/>
              </a:ext>
            </a:extLst>
          </p:cNvPr>
          <p:cNvSpPr/>
          <p:nvPr userDrawn="1"/>
        </p:nvSpPr>
        <p:spPr>
          <a:xfrm>
            <a:off x="0" y="3442217"/>
            <a:ext cx="309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6874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uter and Content Layout">
    <p:spTree>
      <p:nvGrpSpPr>
        <p:cNvPr id="1" name=""/>
        <p:cNvGrpSpPr/>
        <p:nvPr/>
      </p:nvGrpSpPr>
      <p:grpSpPr>
        <a:xfrm>
          <a:off x="0" y="0"/>
          <a:ext cx="0" cy="0"/>
          <a:chOff x="0" y="0"/>
          <a:chExt cx="0" cy="0"/>
        </a:xfrm>
      </p:grpSpPr>
      <p:sp>
        <p:nvSpPr>
          <p:cNvPr id="14" name="Rectangle 13" descr="Rectangle shape">
            <a:extLst>
              <a:ext uri="{FF2B5EF4-FFF2-40B4-BE49-F238E27FC236}">
                <a16:creationId xmlns:a16="http://schemas.microsoft.com/office/drawing/2014/main" id="{0348B992-DA91-41CC-A9C7-B1E6405BB768}"/>
              </a:ext>
            </a:extLst>
          </p:cNvPr>
          <p:cNvSpPr/>
          <p:nvPr userDrawn="1"/>
        </p:nvSpPr>
        <p:spPr>
          <a:xfrm>
            <a:off x="1" y="3120256"/>
            <a:ext cx="922396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864" y="871857"/>
            <a:ext cx="5076191" cy="5114286"/>
          </a:xfrm>
          <a:prstGeom prst="rect">
            <a:avLst/>
          </a:prstGeom>
        </p:spPr>
      </p:pic>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itle 1">
            <a:extLst>
              <a:ext uri="{FF2B5EF4-FFF2-40B4-BE49-F238E27FC236}">
                <a16:creationId xmlns:a16="http://schemas.microsoft.com/office/drawing/2014/main" id="{17D975D9-06B9-4C78-AD70-6CDDD65987DA}"/>
              </a:ext>
            </a:extLst>
          </p:cNvPr>
          <p:cNvSpPr>
            <a:spLocks noGrp="1"/>
          </p:cNvSpPr>
          <p:nvPr>
            <p:ph type="title" hasCustomPrompt="1"/>
          </p:nvPr>
        </p:nvSpPr>
        <p:spPr>
          <a:xfrm>
            <a:off x="6958722" y="1656048"/>
            <a:ext cx="4405067" cy="1325563"/>
          </a:xfrm>
        </p:spPr>
        <p:txBody>
          <a:bodyPr lIns="0" tIns="0" rIns="0" bIns="0" anchor="b" anchorCtr="0">
            <a:normAutofit/>
          </a:bodyPr>
          <a:lstStyle>
            <a:lvl1pPr>
              <a:defRPr sz="3600" b="1"/>
            </a:lvl1pPr>
          </a:lstStyle>
          <a:p>
            <a:r>
              <a:rPr lang="en-US" noProof="0"/>
              <a:t>CLICK TO EDIT MASTER TITLE</a:t>
            </a:r>
          </a:p>
        </p:txBody>
      </p:sp>
      <p:sp>
        <p:nvSpPr>
          <p:cNvPr id="20" name="Text Placeholder 2">
            <a:extLst>
              <a:ext uri="{FF2B5EF4-FFF2-40B4-BE49-F238E27FC236}">
                <a16:creationId xmlns:a16="http://schemas.microsoft.com/office/drawing/2014/main" id="{F8424E24-3E04-4F28-8CE4-6A20781987A7}"/>
              </a:ext>
            </a:extLst>
          </p:cNvPr>
          <p:cNvSpPr>
            <a:spLocks noGrp="1"/>
          </p:cNvSpPr>
          <p:nvPr>
            <p:ph type="body" idx="1"/>
          </p:nvPr>
        </p:nvSpPr>
        <p:spPr>
          <a:xfrm>
            <a:off x="6958722" y="3495781"/>
            <a:ext cx="4412151" cy="539496"/>
          </a:xfrm>
        </p:spPr>
        <p:txBody>
          <a:bodyPr lIns="0" tIns="0" rIns="0" bIns="0" anchor="b"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1" name="Text Placeholder 2">
            <a:extLst>
              <a:ext uri="{FF2B5EF4-FFF2-40B4-BE49-F238E27FC236}">
                <a16:creationId xmlns:a16="http://schemas.microsoft.com/office/drawing/2014/main" id="{5AA4AD4A-8E8A-4E95-9E11-6FE9B001838A}"/>
              </a:ext>
            </a:extLst>
          </p:cNvPr>
          <p:cNvSpPr>
            <a:spLocks noGrp="1"/>
          </p:cNvSpPr>
          <p:nvPr>
            <p:ph type="body" idx="13"/>
          </p:nvPr>
        </p:nvSpPr>
        <p:spPr>
          <a:xfrm>
            <a:off x="6942680" y="4179662"/>
            <a:ext cx="4405066" cy="1159884"/>
          </a:xfrm>
        </p:spPr>
        <p:txBody>
          <a:bodyPr lIns="0" tIns="0" rIns="0" bIns="0" anchor="t" anchorCtr="0">
            <a:normAutofit/>
          </a:bodyPr>
          <a:lstStyle>
            <a:lvl1pPr marL="216000" indent="-216000">
              <a:spcBef>
                <a:spcPts val="600"/>
              </a:spcBef>
              <a:buClr>
                <a:schemeClr val="accent1"/>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2" name="Picture Placeholder 7">
            <a:extLst>
              <a:ext uri="{FF2B5EF4-FFF2-40B4-BE49-F238E27FC236}">
                <a16:creationId xmlns:a16="http://schemas.microsoft.com/office/drawing/2014/main" id="{D8E759F5-A035-4785-8820-32AD1B0FD021}"/>
              </a:ext>
            </a:extLst>
          </p:cNvPr>
          <p:cNvSpPr>
            <a:spLocks noGrp="1"/>
          </p:cNvSpPr>
          <p:nvPr>
            <p:ph type="pic" sz="quarter" idx="14"/>
          </p:nvPr>
        </p:nvSpPr>
        <p:spPr>
          <a:xfrm>
            <a:off x="1284270" y="1243173"/>
            <a:ext cx="4387066" cy="2427874"/>
          </a:xfrm>
        </p:spPr>
        <p:txBody>
          <a:bodyPr lIns="0" tIns="0" rIns="0" bIns="0" anchor="ctr" anchorCtr="0">
            <a:noAutofit/>
          </a:bodyPr>
          <a:lstStyle>
            <a:lvl1pPr marL="0" indent="0" algn="ctr">
              <a:buNone/>
              <a:defRPr sz="1800"/>
            </a:lvl1pPr>
          </a:lstStyle>
          <a:p>
            <a:r>
              <a:rPr lang="en-US" noProof="0" smtClean="0"/>
              <a:t>Click icon to add picture</a:t>
            </a:r>
            <a:endParaRPr lang="en-US" noProof="0" dirty="0"/>
          </a:p>
        </p:txBody>
      </p:sp>
      <p:sp>
        <p:nvSpPr>
          <p:cNvPr id="23" name="Picture Placeholder 13">
            <a:extLst>
              <a:ext uri="{FF2B5EF4-FFF2-40B4-BE49-F238E27FC236}">
                <a16:creationId xmlns:a16="http://schemas.microsoft.com/office/drawing/2014/main" id="{027A9CD4-070D-43A3-88C7-FA9F42DA277C}"/>
              </a:ext>
            </a:extLst>
          </p:cNvPr>
          <p:cNvSpPr>
            <a:spLocks noGrp="1"/>
          </p:cNvSpPr>
          <p:nvPr>
            <p:ph type="pic" sz="quarter" idx="16"/>
          </p:nvPr>
        </p:nvSpPr>
        <p:spPr>
          <a:xfrm>
            <a:off x="9013409"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77938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itle Layout">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252D122-994D-483A-BEAE-EB42A0E0961E}"/>
              </a:ext>
            </a:extLst>
          </p:cNvPr>
          <p:cNvSpPr/>
          <p:nvPr userDrawn="1"/>
        </p:nvSpPr>
        <p:spPr>
          <a:xfrm>
            <a:off x="3919728" y="-1"/>
            <a:ext cx="4352400" cy="1819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0" y="2299716"/>
            <a:ext cx="11352213" cy="3758184"/>
          </a:xfrm>
        </p:spPr>
        <p:txBody>
          <a:bodyPr tIns="756000" rIns="72000" anchor="ctr" anchorCtr="0">
            <a:normAutofit/>
          </a:bodyPr>
          <a:lstStyle>
            <a:lvl1pPr marL="0" indent="0" algn="ctr">
              <a:buNone/>
              <a:defRPr sz="1800"/>
            </a:lvl1pPr>
          </a:lstStyle>
          <a:p>
            <a:r>
              <a:rPr lang="en-US" noProof="0" smtClean="0"/>
              <a:t>Click icon to add picture</a:t>
            </a: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919728" y="0"/>
            <a:ext cx="4352544" cy="1737360"/>
          </a:xfrm>
          <a:noFill/>
        </p:spPr>
        <p:txBody>
          <a:bodyPr lIns="0" tIns="180000" rIns="0" bIns="0" anchor="ctr" anchorCtr="0">
            <a:normAutofit/>
          </a:bodyPr>
          <a:lstStyle>
            <a:lvl1pPr marL="0" algn="ct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7" name="Text Placeholder 6">
            <a:extLst>
              <a:ext uri="{FF2B5EF4-FFF2-40B4-BE49-F238E27FC236}">
                <a16:creationId xmlns:a16="http://schemas.microsoft.com/office/drawing/2014/main" id="{2685A6CA-852E-4D31-8861-0347B4869D82}"/>
              </a:ext>
            </a:extLst>
          </p:cNvPr>
          <p:cNvSpPr>
            <a:spLocks noGrp="1"/>
          </p:cNvSpPr>
          <p:nvPr>
            <p:ph type="body" sz="quarter" idx="18"/>
          </p:nvPr>
        </p:nvSpPr>
        <p:spPr>
          <a:xfrm>
            <a:off x="3919728" y="1732572"/>
            <a:ext cx="4352400" cy="1404000"/>
          </a:xfrm>
          <a:solidFill>
            <a:schemeClr val="tx1"/>
          </a:solidFill>
        </p:spPr>
        <p:txBody>
          <a:bodyPr lIns="180000" tIns="360000" rIns="180000" bIns="0">
            <a:normAutofit/>
          </a:bodyPr>
          <a:lstStyle>
            <a:lvl1pPr marL="0" indent="0" algn="ctr">
              <a:buNone/>
              <a:defRPr sz="1800" b="1" i="0">
                <a:solidFill>
                  <a:schemeClr val="bg1"/>
                </a:solidFill>
              </a:defRPr>
            </a:lvl1pPr>
            <a:lvl2pPr marL="457200" indent="0">
              <a:buNone/>
              <a:defRPr i="1">
                <a:solidFill>
                  <a:schemeClr val="bg1"/>
                </a:solidFill>
              </a:defRPr>
            </a:lvl2pPr>
            <a:lvl3pPr>
              <a:defRPr i="1">
                <a:solidFill>
                  <a:schemeClr val="bg1"/>
                </a:solidFill>
              </a:defRPr>
            </a:lvl3pPr>
            <a:lvl4pPr>
              <a:defRPr i="1">
                <a:solidFill>
                  <a:schemeClr val="bg1"/>
                </a:solidFill>
              </a:defRPr>
            </a:lvl4pPr>
            <a:lvl5pPr>
              <a:defRPr i="1">
                <a:solidFill>
                  <a:schemeClr val="bg1"/>
                </a:solidFill>
              </a:defRPr>
            </a:lvl5pPr>
          </a:lstStyle>
          <a:p>
            <a:pPr lvl="0"/>
            <a:r>
              <a:rPr lang="en-US" noProof="0" smtClean="0"/>
              <a:t>Edit Master text styles</a:t>
            </a:r>
          </a:p>
        </p:txBody>
      </p:sp>
      <p:sp>
        <p:nvSpPr>
          <p:cNvPr id="10" name="Rectangle 23" descr="Rectangle shape">
            <a:extLst>
              <a:ext uri="{FF2B5EF4-FFF2-40B4-BE49-F238E27FC236}">
                <a16:creationId xmlns:a16="http://schemas.microsoft.com/office/drawing/2014/main" id="{A5229D97-30B4-42B0-8D6E-5BE4A017D8F7}"/>
              </a:ext>
            </a:extLst>
          </p:cNvPr>
          <p:cNvSpPr/>
          <p:nvPr userDrawn="1"/>
        </p:nvSpPr>
        <p:spPr>
          <a:xfrm>
            <a:off x="5089200" y="1528090"/>
            <a:ext cx="71028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6344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locks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1740127"/>
            <a:ext cx="7800832" cy="939606"/>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1216020"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617258"/>
            <a:ext cx="7800832" cy="594132"/>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hasCustomPrompt="1"/>
          </p:nvPr>
        </p:nvSpPr>
        <p:spPr>
          <a:xfrm>
            <a:off x="1216020"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24" name="Picture Placeholder 13">
            <a:extLst>
              <a:ext uri="{FF2B5EF4-FFF2-40B4-BE49-F238E27FC236}">
                <a16:creationId xmlns:a16="http://schemas.microsoft.com/office/drawing/2014/main" id="{6CFA9DC2-8816-4504-9E78-0D6A51A4ABBE}"/>
              </a:ext>
            </a:extLst>
          </p:cNvPr>
          <p:cNvSpPr>
            <a:spLocks noGrp="1"/>
          </p:cNvSpPr>
          <p:nvPr>
            <p:ph type="pic" sz="quarter" idx="16"/>
          </p:nvPr>
        </p:nvSpPr>
        <p:spPr>
          <a:xfrm>
            <a:off x="9013409"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8" name="Text Placeholder 7">
            <a:extLst>
              <a:ext uri="{FF2B5EF4-FFF2-40B4-BE49-F238E27FC236}">
                <a16:creationId xmlns:a16="http://schemas.microsoft.com/office/drawing/2014/main" id="{2C9DB526-D20B-406D-B9C4-1B2FE4922375}"/>
              </a:ext>
            </a:extLst>
          </p:cNvPr>
          <p:cNvSpPr>
            <a:spLocks noGrp="1"/>
          </p:cNvSpPr>
          <p:nvPr>
            <p:ph type="body" sz="quarter" idx="28" hasCustomPrompt="1"/>
          </p:nvPr>
        </p:nvSpPr>
        <p:spPr>
          <a:xfrm>
            <a:off x="862258"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1</a:t>
            </a:r>
          </a:p>
        </p:txBody>
      </p:sp>
      <p:sp>
        <p:nvSpPr>
          <p:cNvPr id="25" name="Text Placeholder 2">
            <a:extLst>
              <a:ext uri="{FF2B5EF4-FFF2-40B4-BE49-F238E27FC236}">
                <a16:creationId xmlns:a16="http://schemas.microsoft.com/office/drawing/2014/main" id="{76963D45-FFEE-47B2-BF3C-EF83D09DA715}"/>
              </a:ext>
            </a:extLst>
          </p:cNvPr>
          <p:cNvSpPr>
            <a:spLocks noGrp="1"/>
          </p:cNvSpPr>
          <p:nvPr>
            <p:ph type="body" idx="29"/>
          </p:nvPr>
        </p:nvSpPr>
        <p:spPr>
          <a:xfrm>
            <a:off x="4834375"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6" name="Text Placeholder 2">
            <a:extLst>
              <a:ext uri="{FF2B5EF4-FFF2-40B4-BE49-F238E27FC236}">
                <a16:creationId xmlns:a16="http://schemas.microsoft.com/office/drawing/2014/main" id="{F0C6A052-44FB-4766-A715-5F60A7AEF0AD}"/>
              </a:ext>
            </a:extLst>
          </p:cNvPr>
          <p:cNvSpPr>
            <a:spLocks noGrp="1"/>
          </p:cNvSpPr>
          <p:nvPr>
            <p:ph type="body" idx="30" hasCustomPrompt="1"/>
          </p:nvPr>
        </p:nvSpPr>
        <p:spPr>
          <a:xfrm>
            <a:off x="4834375"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27" name="Text Placeholder 7">
            <a:extLst>
              <a:ext uri="{FF2B5EF4-FFF2-40B4-BE49-F238E27FC236}">
                <a16:creationId xmlns:a16="http://schemas.microsoft.com/office/drawing/2014/main" id="{26217025-86DB-4E40-9AE4-98C2F14CA8DA}"/>
              </a:ext>
            </a:extLst>
          </p:cNvPr>
          <p:cNvSpPr>
            <a:spLocks noGrp="1"/>
          </p:cNvSpPr>
          <p:nvPr>
            <p:ph type="body" sz="quarter" idx="31" hasCustomPrompt="1"/>
          </p:nvPr>
        </p:nvSpPr>
        <p:spPr>
          <a:xfrm>
            <a:off x="4480613"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2</a:t>
            </a:r>
          </a:p>
        </p:txBody>
      </p:sp>
      <p:sp>
        <p:nvSpPr>
          <p:cNvPr id="28" name="Text Placeholder 2">
            <a:extLst>
              <a:ext uri="{FF2B5EF4-FFF2-40B4-BE49-F238E27FC236}">
                <a16:creationId xmlns:a16="http://schemas.microsoft.com/office/drawing/2014/main" id="{5CDA6EA2-A642-4AE3-88FA-F776A7BE3CA8}"/>
              </a:ext>
            </a:extLst>
          </p:cNvPr>
          <p:cNvSpPr>
            <a:spLocks noGrp="1"/>
          </p:cNvSpPr>
          <p:nvPr>
            <p:ph type="body" idx="32"/>
          </p:nvPr>
        </p:nvSpPr>
        <p:spPr>
          <a:xfrm>
            <a:off x="8452731"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9" name="Text Placeholder 2">
            <a:extLst>
              <a:ext uri="{FF2B5EF4-FFF2-40B4-BE49-F238E27FC236}">
                <a16:creationId xmlns:a16="http://schemas.microsoft.com/office/drawing/2014/main" id="{FCF657BA-97D6-465F-8436-31FB0B884C8B}"/>
              </a:ext>
            </a:extLst>
          </p:cNvPr>
          <p:cNvSpPr>
            <a:spLocks noGrp="1"/>
          </p:cNvSpPr>
          <p:nvPr>
            <p:ph type="body" idx="33" hasCustomPrompt="1"/>
          </p:nvPr>
        </p:nvSpPr>
        <p:spPr>
          <a:xfrm>
            <a:off x="8452731"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0" name="Text Placeholder 7">
            <a:extLst>
              <a:ext uri="{FF2B5EF4-FFF2-40B4-BE49-F238E27FC236}">
                <a16:creationId xmlns:a16="http://schemas.microsoft.com/office/drawing/2014/main" id="{CBAA4180-32A5-4A82-BFBA-8673723FAAEA}"/>
              </a:ext>
            </a:extLst>
          </p:cNvPr>
          <p:cNvSpPr>
            <a:spLocks noGrp="1"/>
          </p:cNvSpPr>
          <p:nvPr>
            <p:ph type="body" sz="quarter" idx="34" hasCustomPrompt="1"/>
          </p:nvPr>
        </p:nvSpPr>
        <p:spPr>
          <a:xfrm>
            <a:off x="8098969"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3</a:t>
            </a:r>
          </a:p>
        </p:txBody>
      </p:sp>
      <p:sp>
        <p:nvSpPr>
          <p:cNvPr id="18" name="Rectangle 16" descr="Rectangle shape">
            <a:extLst>
              <a:ext uri="{FF2B5EF4-FFF2-40B4-BE49-F238E27FC236}">
                <a16:creationId xmlns:a16="http://schemas.microsoft.com/office/drawing/2014/main" id="{8F2E6E6B-AE50-42CD-844F-3408DB11EFCE}"/>
              </a:ext>
            </a:extLst>
          </p:cNvPr>
          <p:cNvSpPr/>
          <p:nvPr userDrawn="1"/>
        </p:nvSpPr>
        <p:spPr>
          <a:xfrm>
            <a:off x="0" y="1380173"/>
            <a:ext cx="500552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6625249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29453-E4C7-46CA-BEF5-0E2A92C8EE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1" noProof="0"/>
              <a:t>CLICK TO EDIT MASTER TITLE</a:t>
            </a:r>
            <a:endParaRPr lang="en-US" noProof="0"/>
          </a:p>
        </p:txBody>
      </p:sp>
      <p:sp>
        <p:nvSpPr>
          <p:cNvPr id="3" name="Text Placeholder 2">
            <a:extLst>
              <a:ext uri="{FF2B5EF4-FFF2-40B4-BE49-F238E27FC236}">
                <a16:creationId xmlns:a16="http://schemas.microsoft.com/office/drawing/2014/main" id="{A92ADBBF-AAD4-4971-A7E7-A5D5720D4237}"/>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43DB9995-22AA-4982-8BC6-63933E69EE43}"/>
              </a:ext>
            </a:extLst>
          </p:cNvPr>
          <p:cNvSpPr>
            <a:spLocks noGrp="1"/>
          </p:cNvSpPr>
          <p:nvPr>
            <p:ph type="dt" sz="half" idx="2"/>
          </p:nvPr>
        </p:nvSpPr>
        <p:spPr>
          <a:xfrm>
            <a:off x="838200" y="6095571"/>
            <a:ext cx="2743200" cy="225970"/>
          </a:xfrm>
          <a:prstGeom prst="rect">
            <a:avLst/>
          </a:prstGeom>
        </p:spPr>
        <p:txBody>
          <a:bodyPr vert="horz" lIns="0" tIns="0" rIns="0" bIns="0" rtlCol="0" anchor="b" anchorCtr="0"/>
          <a:lstStyle>
            <a:lvl1pPr algn="l">
              <a:defRPr sz="1000" i="0">
                <a:solidFill>
                  <a:schemeClr val="tx2"/>
                </a:solidFill>
              </a:defRPr>
            </a:lvl1pPr>
          </a:lstStyle>
          <a:p>
            <a:r>
              <a:rPr lang="en-US" noProof="0" dirty="0"/>
              <a:t>MM.DD.20XX</a:t>
            </a:r>
          </a:p>
        </p:txBody>
      </p:sp>
      <p:sp>
        <p:nvSpPr>
          <p:cNvPr id="5" name="Footer Placeholder 4">
            <a:extLst>
              <a:ext uri="{FF2B5EF4-FFF2-40B4-BE49-F238E27FC236}">
                <a16:creationId xmlns:a16="http://schemas.microsoft.com/office/drawing/2014/main" id="{9A7B33D2-B564-49D1-84C1-0C8A19C2E6DE}"/>
              </a:ext>
            </a:extLst>
          </p:cNvPr>
          <p:cNvSpPr>
            <a:spLocks noGrp="1"/>
          </p:cNvSpPr>
          <p:nvPr>
            <p:ph type="ftr" sz="quarter" idx="3"/>
          </p:nvPr>
        </p:nvSpPr>
        <p:spPr>
          <a:xfrm>
            <a:off x="839788" y="6336289"/>
            <a:ext cx="2741612" cy="225969"/>
          </a:xfrm>
          <a:prstGeom prst="rect">
            <a:avLst/>
          </a:prstGeom>
        </p:spPr>
        <p:txBody>
          <a:bodyPr vert="horz" lIns="0" tIns="0" rIns="0" bIns="0" rtlCol="0" anchor="t" anchorCtr="0"/>
          <a:lstStyle>
            <a:lvl1pPr algn="l">
              <a:defRPr sz="1000" i="0">
                <a:solidFill>
                  <a:schemeClr val="tx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E7594BD2-D6A7-476C-B277-0BD3FFADCDA3}"/>
              </a:ext>
            </a:extLst>
          </p:cNvPr>
          <p:cNvSpPr>
            <a:spLocks noGrp="1"/>
          </p:cNvSpPr>
          <p:nvPr>
            <p:ph type="sldNum" sz="quarter" idx="4"/>
          </p:nvPr>
        </p:nvSpPr>
        <p:spPr>
          <a:xfrm>
            <a:off x="11087100" y="6262758"/>
            <a:ext cx="266700" cy="225969"/>
          </a:xfrm>
          <a:prstGeom prst="rect">
            <a:avLst/>
          </a:prstGeom>
        </p:spPr>
        <p:txBody>
          <a:bodyPr vert="horz" lIns="0" tIns="0" rIns="0" bIns="0" rtlCol="0" anchor="t" anchorCtr="0"/>
          <a:lstStyle>
            <a:lvl1pPr algn="ctr">
              <a:defRPr sz="1000" b="1" i="0">
                <a:solidFill>
                  <a:srgbClr val="006F83"/>
                </a:solidFill>
              </a:defRPr>
            </a:lvl1pPr>
          </a:lstStyle>
          <a:p>
            <a:fld id="{D9BB3731-526F-4638-85F8-715D717FFC12}" type="slidenum">
              <a:rPr lang="en-US" noProof="0" smtClean="0"/>
              <a:pPr/>
              <a:t>‹#›</a:t>
            </a:fld>
            <a:endParaRPr lang="en-US" noProof="0" dirty="0"/>
          </a:p>
        </p:txBody>
      </p:sp>
    </p:spTree>
    <p:extLst>
      <p:ext uri="{BB962C8B-B14F-4D97-AF65-F5344CB8AC3E}">
        <p14:creationId xmlns:p14="http://schemas.microsoft.com/office/powerpoint/2010/main" val="380436352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61" r:id="rId4"/>
    <p:sldLayoutId id="2147483660"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4" r:id="rId27"/>
    <p:sldLayoutId id="2147483685" r:id="rId28"/>
    <p:sldLayoutId id="2147483686" r:id="rId29"/>
    <p:sldLayoutId id="2147483689" r:id="rId30"/>
    <p:sldLayoutId id="2147483690" r:id="rId31"/>
    <p:sldLayoutId id="2147483691" r:id="rId32"/>
    <p:sldLayoutId id="2147483694" r:id="rId33"/>
    <p:sldLayoutId id="2147483692" r:id="rId34"/>
    <p:sldLayoutId id="2147483687" r:id="rId35"/>
    <p:sldLayoutId id="2147483693" r:id="rId36"/>
    <p:sldLayoutId id="2147483683" r:id="rId37"/>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itchFamily="2" charset="2"/>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itchFamily="2" charset="2"/>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itchFamily="2" charset="2"/>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5" userDrawn="1">
          <p15:clr>
            <a:srgbClr val="F26B43"/>
          </p15:clr>
        </p15:guide>
        <p15:guide id="2" pos="7151" userDrawn="1">
          <p15:clr>
            <a:srgbClr val="F26B43"/>
          </p15:clr>
        </p15:guide>
        <p15:guide id="3" pos="529" userDrawn="1">
          <p15:clr>
            <a:srgbClr val="F26B43"/>
          </p15:clr>
        </p15:guide>
        <p15:guide id="4" orient="horz" pos="3816" userDrawn="1">
          <p15:clr>
            <a:srgbClr val="F26B43"/>
          </p15:clr>
        </p15:guide>
        <p15:guide id="5" orient="horz" pos="4065" userDrawn="1">
          <p15:clr>
            <a:srgbClr val="F26B43"/>
          </p15:clr>
        </p15:guide>
        <p15:guide id="6" orient="horz" pos="482" userDrawn="1">
          <p15:clr>
            <a:srgbClr val="F26B43"/>
          </p15:clr>
        </p15:guide>
        <p15:guide id="7" pos="3840" userDrawn="1">
          <p15:clr>
            <a:srgbClr val="F26B43"/>
          </p15:clr>
        </p15:guide>
        <p15:guide id="8" orient="horz" pos="2160" userDrawn="1">
          <p15:clr>
            <a:srgbClr val="F26B43"/>
          </p15:clr>
        </p15:guide>
        <p15:guide id="9" pos="3318" userDrawn="1">
          <p15:clr>
            <a:srgbClr val="F26B43"/>
          </p15:clr>
        </p15:guide>
        <p15:guide id="10" pos="43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CDF2CC42-ED6C-48CF-B6C9-D28B128F451B}"/>
              </a:ext>
            </a:extLst>
          </p:cNvPr>
          <p:cNvSpPr>
            <a:spLocks noGrp="1"/>
          </p:cNvSpPr>
          <p:nvPr>
            <p:ph type="title"/>
          </p:nvPr>
        </p:nvSpPr>
        <p:spPr/>
        <p:txBody>
          <a:bodyPr/>
          <a:lstStyle/>
          <a:p>
            <a:r>
              <a:rPr lang="tr-TR" dirty="0" smtClean="0"/>
              <a:t>New </a:t>
            </a:r>
            <a:r>
              <a:rPr lang="tr-TR" dirty="0" err="1" smtClean="0"/>
              <a:t>Way</a:t>
            </a:r>
            <a:r>
              <a:rPr lang="tr-TR" dirty="0" smtClean="0"/>
              <a:t> of </a:t>
            </a:r>
            <a:br>
              <a:rPr lang="tr-TR" dirty="0" smtClean="0"/>
            </a:br>
            <a:r>
              <a:rPr lang="tr-TR" dirty="0" smtClean="0"/>
              <a:t>RISK</a:t>
            </a:r>
            <a:endParaRPr lang="en-US" dirty="0"/>
          </a:p>
        </p:txBody>
      </p:sp>
      <p:sp>
        <p:nvSpPr>
          <p:cNvPr id="3" name="Tagline">
            <a:extLst>
              <a:ext uri="{FF2B5EF4-FFF2-40B4-BE49-F238E27FC236}">
                <a16:creationId xmlns:a16="http://schemas.microsoft.com/office/drawing/2014/main" id="{207A4895-FD99-4E27-98FF-7558F17D6AA0}"/>
              </a:ext>
            </a:extLst>
          </p:cNvPr>
          <p:cNvSpPr>
            <a:spLocks noGrp="1"/>
          </p:cNvSpPr>
          <p:nvPr>
            <p:ph type="body" sz="quarter" idx="15"/>
          </p:nvPr>
        </p:nvSpPr>
        <p:spPr/>
        <p:txBody>
          <a:bodyPr/>
          <a:lstStyle/>
          <a:p>
            <a:r>
              <a:rPr lang="tr-TR" dirty="0" smtClean="0"/>
              <a:t>Burak DÜNDAR</a:t>
            </a:r>
            <a:endParaRPr lang="en-US" dirty="0"/>
          </a:p>
        </p:txBody>
      </p:sp>
      <p:sp>
        <p:nvSpPr>
          <p:cNvPr id="2" name="Slide Number">
            <a:extLst>
              <a:ext uri="{FF2B5EF4-FFF2-40B4-BE49-F238E27FC236}">
                <a16:creationId xmlns:a16="http://schemas.microsoft.com/office/drawing/2014/main" id="{8824D513-D7C2-42B7-A630-6D10C2711BF3}"/>
              </a:ext>
            </a:extLst>
          </p:cNvPr>
          <p:cNvSpPr>
            <a:spLocks noGrp="1"/>
          </p:cNvSpPr>
          <p:nvPr>
            <p:ph type="sldNum" sz="quarter" idx="12"/>
          </p:nvPr>
        </p:nvSpPr>
        <p:spPr/>
        <p:txBody>
          <a:bodyPr/>
          <a:lstStyle/>
          <a:p>
            <a:fld id="{D9BB3731-526F-4638-85F8-715D717FFC12}" type="slidenum">
              <a:rPr lang="en-US" smtClean="0"/>
              <a:t>1</a:t>
            </a:fld>
            <a:endParaRPr lang="en-US" dirty="0"/>
          </a:p>
        </p:txBody>
      </p:sp>
    </p:spTree>
    <p:extLst>
      <p:ext uri="{BB962C8B-B14F-4D97-AF65-F5344CB8AC3E}">
        <p14:creationId xmlns:p14="http://schemas.microsoft.com/office/powerpoint/2010/main" val="4007164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B5D71A-B66C-45C9-80E4-1661878032C4}"/>
              </a:ext>
            </a:extLst>
          </p:cNvPr>
          <p:cNvSpPr>
            <a:spLocks noGrp="1"/>
          </p:cNvSpPr>
          <p:nvPr>
            <p:ph type="title"/>
          </p:nvPr>
        </p:nvSpPr>
        <p:spPr>
          <a:xfrm>
            <a:off x="123487" y="876527"/>
            <a:ext cx="12068513" cy="619448"/>
          </a:xfrm>
        </p:spPr>
        <p:txBody>
          <a:bodyPr>
            <a:noAutofit/>
          </a:bodyPr>
          <a:lstStyle/>
          <a:p>
            <a:r>
              <a:rPr lang="en-US" sz="2000" dirty="0"/>
              <a:t>REGULATION ON INFORMATION SYSTEMS OF BANKS AND </a:t>
            </a:r>
            <a:br>
              <a:rPr lang="en-US" sz="2000" dirty="0"/>
            </a:br>
            <a:r>
              <a:rPr lang="en-US" sz="2000" dirty="0"/>
              <a:t>ELECTRONIC BANKING </a:t>
            </a:r>
            <a:r>
              <a:rPr lang="en-US" sz="2000" dirty="0" smtClean="0"/>
              <a:t>SERVICES</a:t>
            </a:r>
            <a:endParaRPr lang="en-US" sz="2000" dirty="0"/>
          </a:p>
        </p:txBody>
      </p:sp>
      <p:sp>
        <p:nvSpPr>
          <p:cNvPr id="7" name="Text Placeholder 6">
            <a:extLst>
              <a:ext uri="{FF2B5EF4-FFF2-40B4-BE49-F238E27FC236}">
                <a16:creationId xmlns:a16="http://schemas.microsoft.com/office/drawing/2014/main" id="{6A87FC50-03BF-4F72-8848-F884A71490A0}"/>
              </a:ext>
            </a:extLst>
          </p:cNvPr>
          <p:cNvSpPr>
            <a:spLocks noGrp="1"/>
          </p:cNvSpPr>
          <p:nvPr>
            <p:ph type="body" idx="34"/>
          </p:nvPr>
        </p:nvSpPr>
        <p:spPr/>
        <p:txBody>
          <a:bodyPr>
            <a:normAutofit fontScale="92500" lnSpcReduction="10000"/>
          </a:bodyPr>
          <a:lstStyle/>
          <a:p>
            <a:r>
              <a:rPr lang="en-US" dirty="0"/>
              <a:t>Inventory and classification of information assets</a:t>
            </a:r>
          </a:p>
        </p:txBody>
      </p:sp>
      <p:sp>
        <p:nvSpPr>
          <p:cNvPr id="9" name="Text Placeholder 8">
            <a:extLst>
              <a:ext uri="{FF2B5EF4-FFF2-40B4-BE49-F238E27FC236}">
                <a16:creationId xmlns:a16="http://schemas.microsoft.com/office/drawing/2014/main" id="{DC983E91-6AA5-4B39-9ABA-8B9CBD86AC9E}"/>
              </a:ext>
            </a:extLst>
          </p:cNvPr>
          <p:cNvSpPr>
            <a:spLocks noGrp="1"/>
          </p:cNvSpPr>
          <p:nvPr>
            <p:ph type="body" idx="13"/>
          </p:nvPr>
        </p:nvSpPr>
        <p:spPr>
          <a:xfrm>
            <a:off x="914400" y="3585384"/>
            <a:ext cx="5168899" cy="3272615"/>
          </a:xfrm>
        </p:spPr>
        <p:txBody>
          <a:bodyPr>
            <a:noAutofit/>
          </a:bodyPr>
          <a:lstStyle/>
          <a:p>
            <a:r>
              <a:rPr lang="en-US" sz="1050" dirty="0"/>
              <a:t>ARTICLE 6 - (1) The Bank shall classify the assets and prepare a detailed asset inventory to establish controls in accordance with the security requirements of the information assets. </a:t>
            </a:r>
            <a:endParaRPr lang="tr-TR" sz="1050" dirty="0"/>
          </a:p>
          <a:p>
            <a:r>
              <a:rPr lang="en-US" sz="1050" dirty="0"/>
              <a:t>(2) When addressing the value of information assets, the business targets and business processes that these assets are associated with, and other business targets and business processes to which they are connected, are taken into consideration.</a:t>
            </a:r>
            <a:endParaRPr lang="tr-TR" sz="1050" dirty="0"/>
          </a:p>
          <a:p>
            <a:r>
              <a:rPr lang="en-US" sz="1050" dirty="0"/>
              <a:t>(3) In addition to the details specified in the first paragraph, information on whether the asset is personal data or not is included in the data inventory to be created for data that is part of the information assets.</a:t>
            </a:r>
            <a:endParaRPr lang="tr-TR" sz="1050" dirty="0"/>
          </a:p>
          <a:p>
            <a:r>
              <a:rPr lang="en-US" sz="1050" dirty="0"/>
              <a:t>(4) Each asset is ensured to have a defined and approved security class and access restriction by working with asset owners. Security classes and access restrictions are regularly reviewed in periods that should not be more than two years.</a:t>
            </a:r>
            <a:endParaRPr lang="tr-TR" sz="1050" dirty="0"/>
          </a:p>
          <a:p>
            <a:r>
              <a:rPr lang="en-US" sz="1050" dirty="0"/>
              <a:t>(5) An asset classification guide approved by the Information Security Committee shall be prepared, indicating how information assets are classified. When determining the security class of the assets, criteria such as the degree of confidentiality, integrity requirement, accessibility requirement, retention period and minimum backup frequency are taken into consideration.</a:t>
            </a:r>
            <a:endParaRPr lang="tr-TR" sz="1050" dirty="0"/>
          </a:p>
          <a:p>
            <a:r>
              <a:rPr lang="en-US" sz="1050" dirty="0"/>
              <a:t>(6) The security class of the data is determined by taking into consideration the criteria such as the degree of confidentiality, integrity requirement, accessibility requirement of such data and whether it is sensitive data, personal data or restricted data.</a:t>
            </a:r>
            <a:endParaRPr lang="tr-TR" sz="1050" dirty="0"/>
          </a:p>
        </p:txBody>
      </p:sp>
      <p:sp>
        <p:nvSpPr>
          <p:cNvPr id="8" name="Text Placeholder 7">
            <a:extLst>
              <a:ext uri="{FF2B5EF4-FFF2-40B4-BE49-F238E27FC236}">
                <a16:creationId xmlns:a16="http://schemas.microsoft.com/office/drawing/2014/main" id="{22CC3021-5484-4078-99A1-7601F28B0EED}"/>
              </a:ext>
            </a:extLst>
          </p:cNvPr>
          <p:cNvSpPr>
            <a:spLocks noGrp="1"/>
          </p:cNvSpPr>
          <p:nvPr>
            <p:ph type="body" idx="35"/>
          </p:nvPr>
        </p:nvSpPr>
        <p:spPr>
          <a:xfrm>
            <a:off x="6454170" y="1928507"/>
            <a:ext cx="2716437" cy="478800"/>
          </a:xfrm>
        </p:spPr>
        <p:txBody>
          <a:bodyPr>
            <a:normAutofit fontScale="77500" lnSpcReduction="20000"/>
          </a:bodyPr>
          <a:lstStyle/>
          <a:p>
            <a:r>
              <a:rPr lang="en-US" dirty="0"/>
              <a:t>Process for information systems risk management</a:t>
            </a:r>
          </a:p>
        </p:txBody>
      </p:sp>
      <p:sp>
        <p:nvSpPr>
          <p:cNvPr id="11" name="Text Placeholder 10">
            <a:extLst>
              <a:ext uri="{FF2B5EF4-FFF2-40B4-BE49-F238E27FC236}">
                <a16:creationId xmlns:a16="http://schemas.microsoft.com/office/drawing/2014/main" id="{2389ED88-AF9D-4046-82E7-BB619341344F}"/>
              </a:ext>
            </a:extLst>
          </p:cNvPr>
          <p:cNvSpPr>
            <a:spLocks noGrp="1"/>
          </p:cNvSpPr>
          <p:nvPr>
            <p:ph type="body" idx="36"/>
          </p:nvPr>
        </p:nvSpPr>
        <p:spPr>
          <a:xfrm>
            <a:off x="6238875" y="2652924"/>
            <a:ext cx="5736176" cy="3831111"/>
          </a:xfrm>
        </p:spPr>
        <p:txBody>
          <a:bodyPr>
            <a:noAutofit/>
          </a:bodyPr>
          <a:lstStyle/>
          <a:p>
            <a:r>
              <a:rPr lang="en-US" sz="1000" b="1" dirty="0"/>
              <a:t>ARTICLE 7 -</a:t>
            </a:r>
            <a:r>
              <a:rPr lang="en-US" sz="1000" dirty="0"/>
              <a:t> (1) The Bank shall establish an IS risk management process to analyze, mitigate, monitor and </a:t>
            </a:r>
            <a:r>
              <a:rPr lang="en-US" sz="1050" dirty="0"/>
              <a:t>report</a:t>
            </a:r>
            <a:r>
              <a:rPr lang="en-US" sz="1000" dirty="0"/>
              <a:t> the risks arising from the use of information technologies in banking activities.</a:t>
            </a:r>
            <a:endParaRPr lang="tr-TR" sz="1000" dirty="0"/>
          </a:p>
          <a:p>
            <a:r>
              <a:rPr lang="en-US" sz="1000" dirty="0"/>
              <a:t>(2) The following activities are carried out as part of the IS risk analysis:</a:t>
            </a:r>
            <a:endParaRPr lang="tr-TR" sz="1000" dirty="0"/>
          </a:p>
          <a:p>
            <a:r>
              <a:rPr lang="en-US" sz="900" dirty="0"/>
              <a:t>a) Identifying risks by identifying the threats and security vulnerabilities in relation to the information assets in the asset inventory created under the first paragraph of Article 6,</a:t>
            </a:r>
            <a:endParaRPr lang="tr-TR" sz="900" dirty="0"/>
          </a:p>
          <a:p>
            <a:r>
              <a:rPr lang="en-US" sz="900" dirty="0"/>
              <a:t>b) Identifying the potential exposure of information assets to risk according to the identified threats and security vulnerabilities,</a:t>
            </a:r>
            <a:endParaRPr lang="tr-TR" sz="900" dirty="0"/>
          </a:p>
          <a:p>
            <a:r>
              <a:rPr lang="en-US" sz="900" dirty="0"/>
              <a:t>c) Calculating the impact on an information asset, where the risks occur, by determining the effects on criteria such as confidentiality, integrity and accessibility of such information asset,</a:t>
            </a:r>
            <a:endParaRPr lang="tr-TR" sz="900" dirty="0"/>
          </a:p>
          <a:p>
            <a:r>
              <a:rPr lang="en-US" sz="900" dirty="0"/>
              <a:t>d) Rating of the risks that threaten the information assets, based on their identified probability and impact values,</a:t>
            </a:r>
            <a:endParaRPr lang="tr-TR" sz="900" dirty="0"/>
          </a:p>
          <a:p>
            <a:r>
              <a:rPr lang="en-US" sz="900" dirty="0"/>
              <a:t>e) Preparing and presenting the summary risk assessment report, which represents the entire work carried out for the risk analysis, to top management.</a:t>
            </a:r>
            <a:endParaRPr lang="tr-TR" sz="900" dirty="0"/>
          </a:p>
          <a:p>
            <a:r>
              <a:rPr lang="en-US" sz="1000" dirty="0"/>
              <a:t>(3) Actions for each IS risk that is determined based on the results of the risk analysis, are identified in line with the value of the information assets that each risk is associated with, and the risk limits of the bank</a:t>
            </a:r>
            <a:r>
              <a:rPr lang="en-US" sz="1000" dirty="0" smtClean="0"/>
              <a:t>.</a:t>
            </a:r>
            <a:endParaRPr lang="tr-TR" sz="1000" dirty="0"/>
          </a:p>
          <a:p>
            <a:r>
              <a:rPr lang="en-US" sz="1000" dirty="0"/>
              <a:t>(4) The actions determined for each risk are transformed into a risk action plan. </a:t>
            </a:r>
            <a:endParaRPr lang="tr-TR" sz="1000" dirty="0"/>
          </a:p>
          <a:p>
            <a:r>
              <a:rPr lang="en-US" sz="1000" dirty="0"/>
              <a:t>(5) In order to accept the risk, it is imperative that the senior manager responsible for the information systems approves it and that the risk does not contradict the IS strategy and legislation. </a:t>
            </a:r>
            <a:endParaRPr lang="tr-TR" sz="1000" dirty="0" smtClean="0"/>
          </a:p>
          <a:p>
            <a:r>
              <a:rPr lang="en-US" sz="1000" dirty="0" smtClean="0"/>
              <a:t>(</a:t>
            </a:r>
            <a:r>
              <a:rPr lang="en-US" sz="1000" dirty="0"/>
              <a:t>6) The BS risk inventory of the bank is created by combining the up-to-date risk assessment report and the up-to-date risk action plan, which are prepared as a result of risk analyses. </a:t>
            </a:r>
            <a:endParaRPr lang="tr-TR" sz="1000" dirty="0"/>
          </a:p>
          <a:p>
            <a:r>
              <a:rPr lang="en-US" sz="1000" dirty="0"/>
              <a:t>(7) It is essential for the Bank's corporate risk management process to also cover the IS risks. </a:t>
            </a:r>
          </a:p>
        </p:txBody>
      </p:sp>
      <p:sp>
        <p:nvSpPr>
          <p:cNvPr id="4" name="Slide Number Placeholder 3">
            <a:extLst>
              <a:ext uri="{FF2B5EF4-FFF2-40B4-BE49-F238E27FC236}">
                <a16:creationId xmlns:a16="http://schemas.microsoft.com/office/drawing/2014/main" id="{E568E33D-19D5-4E04-A0EB-800660F73B9D}"/>
              </a:ext>
            </a:extLst>
          </p:cNvPr>
          <p:cNvSpPr>
            <a:spLocks noGrp="1"/>
          </p:cNvSpPr>
          <p:nvPr>
            <p:ph type="sldNum" sz="quarter" idx="12"/>
          </p:nvPr>
        </p:nvSpPr>
        <p:spPr/>
        <p:txBody>
          <a:bodyPr/>
          <a:lstStyle/>
          <a:p>
            <a:fld id="{D9BB3731-526F-4638-85F8-715D717FFC12}" type="slidenum">
              <a:rPr lang="en-US" smtClean="0"/>
              <a:pPr/>
              <a:t>10</a:t>
            </a:fld>
            <a:endParaRPr lang="en-US" dirty="0"/>
          </a:p>
        </p:txBody>
      </p:sp>
    </p:spTree>
    <p:extLst>
      <p:ext uri="{BB962C8B-B14F-4D97-AF65-F5344CB8AC3E}">
        <p14:creationId xmlns:p14="http://schemas.microsoft.com/office/powerpoint/2010/main" val="1773133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FB47C68-DD83-4660-A3F7-9A80A54B6CE4}"/>
              </a:ext>
            </a:extLst>
          </p:cNvPr>
          <p:cNvSpPr>
            <a:spLocks noGrp="1"/>
          </p:cNvSpPr>
          <p:nvPr>
            <p:ph type="title"/>
          </p:nvPr>
        </p:nvSpPr>
        <p:spPr/>
        <p:txBody>
          <a:bodyPr/>
          <a:lstStyle/>
          <a:p>
            <a:r>
              <a:rPr lang="en-US" dirty="0"/>
              <a:t>Risk Assessment</a:t>
            </a:r>
          </a:p>
        </p:txBody>
      </p:sp>
      <p:sp>
        <p:nvSpPr>
          <p:cNvPr id="22" name="Text Placeholder 21">
            <a:extLst>
              <a:ext uri="{FF2B5EF4-FFF2-40B4-BE49-F238E27FC236}">
                <a16:creationId xmlns:a16="http://schemas.microsoft.com/office/drawing/2014/main" id="{E5CF7060-DDE4-46E6-ADDF-0E274A77A170}"/>
              </a:ext>
            </a:extLst>
          </p:cNvPr>
          <p:cNvSpPr>
            <a:spLocks noGrp="1"/>
          </p:cNvSpPr>
          <p:nvPr>
            <p:ph type="body" idx="34"/>
          </p:nvPr>
        </p:nvSpPr>
        <p:spPr/>
        <p:txBody>
          <a:bodyPr>
            <a:normAutofit fontScale="92500" lnSpcReduction="10000"/>
          </a:bodyPr>
          <a:lstStyle/>
          <a:p>
            <a:r>
              <a:rPr lang="en-US" dirty="0"/>
              <a:t>Business Impact </a:t>
            </a:r>
            <a:r>
              <a:rPr lang="en-US" dirty="0" smtClean="0"/>
              <a:t>Assessment</a:t>
            </a:r>
            <a:r>
              <a:rPr lang="tr-TR" dirty="0" smtClean="0"/>
              <a:t> (BIA)</a:t>
            </a:r>
            <a:endParaRPr lang="en-US" dirty="0"/>
          </a:p>
        </p:txBody>
      </p:sp>
      <p:sp>
        <p:nvSpPr>
          <p:cNvPr id="20" name="Text Placeholder 19">
            <a:extLst>
              <a:ext uri="{FF2B5EF4-FFF2-40B4-BE49-F238E27FC236}">
                <a16:creationId xmlns:a16="http://schemas.microsoft.com/office/drawing/2014/main" id="{4AD33A83-BB99-44F2-B9A1-3A75D28F2740}"/>
              </a:ext>
            </a:extLst>
          </p:cNvPr>
          <p:cNvSpPr>
            <a:spLocks noGrp="1"/>
          </p:cNvSpPr>
          <p:nvPr>
            <p:ph type="body" idx="13"/>
          </p:nvPr>
        </p:nvSpPr>
        <p:spPr/>
        <p:txBody>
          <a:bodyPr>
            <a:normAutofit/>
          </a:bodyPr>
          <a:lstStyle/>
          <a:p>
            <a:r>
              <a:rPr lang="en-US" dirty="0"/>
              <a:t>In the Business Impact Assessment (BIA), the maximum impact of (failing) security aspects of a system on the business will be determined. This will result in a Confidentiality, Integrity and Availability-rating (CIA).</a:t>
            </a:r>
          </a:p>
        </p:txBody>
      </p:sp>
      <p:sp>
        <p:nvSpPr>
          <p:cNvPr id="24" name="Text Placeholder 23">
            <a:extLst>
              <a:ext uri="{FF2B5EF4-FFF2-40B4-BE49-F238E27FC236}">
                <a16:creationId xmlns:a16="http://schemas.microsoft.com/office/drawing/2014/main" id="{B836FA3C-462C-4955-9E8B-CB08D8B654DC}"/>
              </a:ext>
            </a:extLst>
          </p:cNvPr>
          <p:cNvSpPr>
            <a:spLocks noGrp="1"/>
          </p:cNvSpPr>
          <p:nvPr>
            <p:ph type="body" idx="38"/>
          </p:nvPr>
        </p:nvSpPr>
        <p:spPr/>
        <p:txBody>
          <a:bodyPr>
            <a:normAutofit fontScale="92500" lnSpcReduction="10000"/>
          </a:bodyPr>
          <a:lstStyle/>
          <a:p>
            <a:r>
              <a:rPr lang="en-US" dirty="0"/>
              <a:t>Security Requirement </a:t>
            </a:r>
            <a:r>
              <a:rPr lang="en-US" dirty="0" smtClean="0"/>
              <a:t>List</a:t>
            </a:r>
            <a:r>
              <a:rPr lang="tr-TR" dirty="0" smtClean="0"/>
              <a:t> (SRL)</a:t>
            </a:r>
            <a:endParaRPr lang="en-US" dirty="0"/>
          </a:p>
        </p:txBody>
      </p:sp>
      <p:sp>
        <p:nvSpPr>
          <p:cNvPr id="25" name="Text Placeholder 24">
            <a:extLst>
              <a:ext uri="{FF2B5EF4-FFF2-40B4-BE49-F238E27FC236}">
                <a16:creationId xmlns:a16="http://schemas.microsoft.com/office/drawing/2014/main" id="{855155FD-EA74-4A20-B163-16990143777C}"/>
              </a:ext>
            </a:extLst>
          </p:cNvPr>
          <p:cNvSpPr>
            <a:spLocks noGrp="1"/>
          </p:cNvSpPr>
          <p:nvPr>
            <p:ph type="body" idx="39"/>
          </p:nvPr>
        </p:nvSpPr>
        <p:spPr/>
        <p:txBody>
          <a:bodyPr>
            <a:normAutofit/>
          </a:bodyPr>
          <a:lstStyle/>
          <a:p>
            <a:r>
              <a:rPr lang="en-US" dirty="0"/>
              <a:t>Based on the </a:t>
            </a:r>
            <a:r>
              <a:rPr lang="en-US" dirty="0" smtClean="0"/>
              <a:t>CIA-rating, </a:t>
            </a:r>
            <a:r>
              <a:rPr lang="en-US" dirty="0"/>
              <a:t>a Security Requirement List (SRL) will be generated, showing you all the requirements that should be implemented according to </a:t>
            </a:r>
            <a:r>
              <a:rPr lang="tr-TR" dirty="0" err="1" smtClean="0"/>
              <a:t>your</a:t>
            </a:r>
            <a:r>
              <a:rPr lang="en-US" dirty="0" smtClean="0"/>
              <a:t> </a:t>
            </a:r>
            <a:r>
              <a:rPr lang="en-US" dirty="0"/>
              <a:t>policies and </a:t>
            </a:r>
            <a:r>
              <a:rPr lang="en-US" dirty="0" smtClean="0"/>
              <a:t>standards </a:t>
            </a:r>
            <a:r>
              <a:rPr lang="en-US" dirty="0"/>
              <a:t>for this application.</a:t>
            </a:r>
          </a:p>
        </p:txBody>
      </p:sp>
      <p:sp>
        <p:nvSpPr>
          <p:cNvPr id="26" name="Text Placeholder 25">
            <a:extLst>
              <a:ext uri="{FF2B5EF4-FFF2-40B4-BE49-F238E27FC236}">
                <a16:creationId xmlns:a16="http://schemas.microsoft.com/office/drawing/2014/main" id="{980067CE-BD09-4EBD-AFC5-06AAEB89C601}"/>
              </a:ext>
            </a:extLst>
          </p:cNvPr>
          <p:cNvSpPr>
            <a:spLocks noGrp="1"/>
          </p:cNvSpPr>
          <p:nvPr>
            <p:ph type="body" idx="40"/>
          </p:nvPr>
        </p:nvSpPr>
        <p:spPr>
          <a:xfrm>
            <a:off x="8301247" y="1040284"/>
            <a:ext cx="2728138" cy="478453"/>
          </a:xfrm>
        </p:spPr>
        <p:txBody>
          <a:bodyPr>
            <a:normAutofit fontScale="85000" lnSpcReduction="10000"/>
          </a:bodyPr>
          <a:lstStyle/>
          <a:p>
            <a:r>
              <a:rPr lang="en-US" dirty="0"/>
              <a:t>Threat and Vulnerability </a:t>
            </a:r>
            <a:r>
              <a:rPr lang="en-US" dirty="0" smtClean="0"/>
              <a:t>Assessment</a:t>
            </a:r>
            <a:r>
              <a:rPr lang="tr-TR" dirty="0" smtClean="0"/>
              <a:t> (TVA)</a:t>
            </a:r>
            <a:endParaRPr lang="en-US" dirty="0"/>
          </a:p>
        </p:txBody>
      </p:sp>
      <p:sp>
        <p:nvSpPr>
          <p:cNvPr id="27" name="Text Placeholder 26">
            <a:extLst>
              <a:ext uri="{FF2B5EF4-FFF2-40B4-BE49-F238E27FC236}">
                <a16:creationId xmlns:a16="http://schemas.microsoft.com/office/drawing/2014/main" id="{1CC52BBB-4681-486B-B314-634A72E26F4B}"/>
              </a:ext>
            </a:extLst>
          </p:cNvPr>
          <p:cNvSpPr>
            <a:spLocks noGrp="1"/>
          </p:cNvSpPr>
          <p:nvPr>
            <p:ph type="body" idx="41"/>
          </p:nvPr>
        </p:nvSpPr>
        <p:spPr>
          <a:xfrm>
            <a:off x="8292856" y="1828117"/>
            <a:ext cx="2731930" cy="3112371"/>
          </a:xfrm>
        </p:spPr>
        <p:txBody>
          <a:bodyPr>
            <a:normAutofit/>
          </a:bodyPr>
          <a:lstStyle/>
          <a:p>
            <a:r>
              <a:rPr lang="en-US" dirty="0" smtClean="0"/>
              <a:t>The </a:t>
            </a:r>
            <a:r>
              <a:rPr lang="en-US" dirty="0"/>
              <a:t>Threat and Vulnerability Assessment (TVA) gives you a list of Threats that are identified for the specific application.</a:t>
            </a:r>
          </a:p>
          <a:p>
            <a:r>
              <a:rPr lang="en-US" dirty="0" smtClean="0"/>
              <a:t>o	Each </a:t>
            </a:r>
            <a:r>
              <a:rPr lang="en-US" dirty="0"/>
              <a:t>threat is mitigated by a specific set of controls</a:t>
            </a:r>
          </a:p>
          <a:p>
            <a:r>
              <a:rPr lang="en-US" dirty="0" smtClean="0"/>
              <a:t>o	Each </a:t>
            </a:r>
            <a:r>
              <a:rPr lang="en-US" dirty="0"/>
              <a:t>control corresponds to specific requirements</a:t>
            </a:r>
          </a:p>
          <a:p>
            <a:r>
              <a:rPr lang="en-US" dirty="0" smtClean="0"/>
              <a:t>o	Based </a:t>
            </a:r>
            <a:r>
              <a:rPr lang="en-US" dirty="0"/>
              <a:t>on the information from the SRL, it is known for which threats have not been mitigated sufficiently and thus result in a residual risk.</a:t>
            </a:r>
          </a:p>
        </p:txBody>
      </p:sp>
      <p:sp>
        <p:nvSpPr>
          <p:cNvPr id="4" name="Slide Number Placeholder 3">
            <a:extLst>
              <a:ext uri="{FF2B5EF4-FFF2-40B4-BE49-F238E27FC236}">
                <a16:creationId xmlns:a16="http://schemas.microsoft.com/office/drawing/2014/main" id="{A01106F9-F897-4F4D-84ED-2945E2BCE3D5}"/>
              </a:ext>
            </a:extLst>
          </p:cNvPr>
          <p:cNvSpPr>
            <a:spLocks noGrp="1"/>
          </p:cNvSpPr>
          <p:nvPr>
            <p:ph type="sldNum" sz="quarter" idx="12"/>
          </p:nvPr>
        </p:nvSpPr>
        <p:spPr/>
        <p:txBody>
          <a:bodyPr/>
          <a:lstStyle/>
          <a:p>
            <a:fld id="{D9BB3731-526F-4638-85F8-715D717FFC12}" type="slidenum">
              <a:rPr lang="en-US" smtClean="0"/>
              <a:pPr/>
              <a:t>11</a:t>
            </a:fld>
            <a:endParaRPr lang="en-US" dirty="0"/>
          </a:p>
        </p:txBody>
      </p:sp>
    </p:spTree>
    <p:extLst>
      <p:ext uri="{BB962C8B-B14F-4D97-AF65-F5344CB8AC3E}">
        <p14:creationId xmlns:p14="http://schemas.microsoft.com/office/powerpoint/2010/main" val="2936557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BB3731-526F-4638-85F8-715D717FFC12}" type="slidenum">
              <a:rPr lang="en-US" noProof="0" smtClean="0"/>
              <a:t>12</a:t>
            </a:fld>
            <a:endParaRPr lang="en-US" noProof="0" dirty="0"/>
          </a:p>
        </p:txBody>
      </p:sp>
      <p:sp>
        <p:nvSpPr>
          <p:cNvPr id="5" name="Title 4"/>
          <p:cNvSpPr>
            <a:spLocks noGrp="1"/>
          </p:cNvSpPr>
          <p:nvPr>
            <p:ph type="title"/>
          </p:nvPr>
        </p:nvSpPr>
        <p:spPr>
          <a:xfrm>
            <a:off x="0" y="707217"/>
            <a:ext cx="12191999" cy="606677"/>
          </a:xfrm>
        </p:spPr>
        <p:txBody>
          <a:bodyPr>
            <a:normAutofit fontScale="90000"/>
          </a:bodyPr>
          <a:lstStyle/>
          <a:p>
            <a:r>
              <a:rPr lang="en-US" dirty="0"/>
              <a:t>Business Impact Assessment</a:t>
            </a:r>
            <a:r>
              <a:rPr lang="tr-TR" dirty="0"/>
              <a:t> (BIA)</a:t>
            </a:r>
            <a:r>
              <a:rPr lang="en-US" dirty="0"/>
              <a:t/>
            </a:r>
            <a:br>
              <a:rPr lang="en-US" dirty="0"/>
            </a:br>
            <a:endParaRPr lang="tr-TR" dirty="0"/>
          </a:p>
        </p:txBody>
      </p:sp>
      <p:sp>
        <p:nvSpPr>
          <p:cNvPr id="10" name="Text Placeholder 9"/>
          <p:cNvSpPr>
            <a:spLocks noGrp="1"/>
          </p:cNvSpPr>
          <p:nvPr>
            <p:ph type="body" sz="quarter" idx="20"/>
          </p:nvPr>
        </p:nvSpPr>
        <p:spPr>
          <a:xfrm>
            <a:off x="838201" y="4732171"/>
            <a:ext cx="3529012" cy="325986"/>
          </a:xfrm>
        </p:spPr>
        <p:txBody>
          <a:bodyPr/>
          <a:lstStyle/>
          <a:p>
            <a:pPr algn="ctr"/>
            <a:r>
              <a:rPr lang="tr-TR" dirty="0" err="1" smtClean="0"/>
              <a:t>Confidentiality</a:t>
            </a:r>
            <a:endParaRPr lang="tr-TR" dirty="0"/>
          </a:p>
        </p:txBody>
      </p:sp>
      <p:sp>
        <p:nvSpPr>
          <p:cNvPr id="14" name="Text Placeholder 13"/>
          <p:cNvSpPr>
            <a:spLocks noGrp="1"/>
          </p:cNvSpPr>
          <p:nvPr>
            <p:ph type="body" sz="quarter" idx="52"/>
          </p:nvPr>
        </p:nvSpPr>
        <p:spPr>
          <a:xfrm>
            <a:off x="7886700" y="4732171"/>
            <a:ext cx="3467100" cy="325986"/>
          </a:xfrm>
        </p:spPr>
        <p:txBody>
          <a:bodyPr/>
          <a:lstStyle/>
          <a:p>
            <a:pPr algn="ctr"/>
            <a:r>
              <a:rPr lang="tr-TR" dirty="0" err="1" smtClean="0"/>
              <a:t>Availability</a:t>
            </a:r>
            <a:r>
              <a:rPr lang="tr-TR" dirty="0" smtClean="0"/>
              <a:t> </a:t>
            </a:r>
            <a:endParaRPr lang="tr-TR" dirty="0"/>
          </a:p>
        </p:txBody>
      </p:sp>
      <p:sp>
        <p:nvSpPr>
          <p:cNvPr id="17" name="Text Placeholder 16"/>
          <p:cNvSpPr>
            <a:spLocks noGrp="1"/>
          </p:cNvSpPr>
          <p:nvPr>
            <p:ph type="body" sz="quarter" idx="55"/>
          </p:nvPr>
        </p:nvSpPr>
        <p:spPr>
          <a:xfrm>
            <a:off x="4367213" y="4732171"/>
            <a:ext cx="3519487" cy="325986"/>
          </a:xfrm>
        </p:spPr>
        <p:txBody>
          <a:bodyPr/>
          <a:lstStyle/>
          <a:p>
            <a:pPr algn="ctr"/>
            <a:r>
              <a:rPr lang="tr-TR" dirty="0" err="1" smtClean="0"/>
              <a:t>Integrity</a:t>
            </a:r>
            <a:r>
              <a:rPr lang="tr-TR" dirty="0" smtClean="0"/>
              <a:t> </a:t>
            </a:r>
            <a:endParaRPr lang="tr-TR" dirty="0"/>
          </a:p>
        </p:txBody>
      </p:sp>
      <p:sp>
        <p:nvSpPr>
          <p:cNvPr id="6" name="Text Placeholder 5"/>
          <p:cNvSpPr>
            <a:spLocks noGrp="1"/>
          </p:cNvSpPr>
          <p:nvPr>
            <p:ph type="body" sz="quarter" idx="13"/>
          </p:nvPr>
        </p:nvSpPr>
        <p:spPr>
          <a:xfrm>
            <a:off x="838200" y="2406705"/>
            <a:ext cx="3529013" cy="2036708"/>
          </a:xfrm>
        </p:spPr>
        <p:txBody>
          <a:bodyPr>
            <a:noAutofit/>
          </a:bodyPr>
          <a:lstStyle/>
          <a:p>
            <a:pPr marL="171450" indent="-171450">
              <a:buFont typeface="Arial" panose="020B0604020202020204" pitchFamily="34" charset="0"/>
              <a:buChar char="•"/>
            </a:pPr>
            <a:r>
              <a:rPr lang="en-US" dirty="0" smtClean="0"/>
              <a:t>CONFIDENTIAL DATA</a:t>
            </a:r>
            <a:endParaRPr lang="tr-TR" dirty="0" smtClean="0"/>
          </a:p>
          <a:p>
            <a:pPr marL="171450" indent="-171450">
              <a:buFont typeface="Arial" panose="020B0604020202020204" pitchFamily="34" charset="0"/>
              <a:buChar char="•"/>
            </a:pPr>
            <a:r>
              <a:rPr lang="en-US" dirty="0" smtClean="0"/>
              <a:t>DIRECT </a:t>
            </a:r>
            <a:r>
              <a:rPr lang="en-US" dirty="0"/>
              <a:t>LOSS OF </a:t>
            </a:r>
            <a:r>
              <a:rPr lang="en-US" dirty="0" smtClean="0"/>
              <a:t>BUSINESS</a:t>
            </a:r>
            <a:r>
              <a:rPr lang="en-US" dirty="0"/>
              <a:t>	</a:t>
            </a:r>
          </a:p>
          <a:p>
            <a:pPr marL="171450" indent="-171450">
              <a:buFont typeface="Arial" panose="020B0604020202020204" pitchFamily="34" charset="0"/>
              <a:buChar char="•"/>
            </a:pPr>
            <a:r>
              <a:rPr lang="en-US" dirty="0" smtClean="0"/>
              <a:t>FRAUD</a:t>
            </a:r>
            <a:endParaRPr lang="tr-TR" dirty="0" smtClean="0"/>
          </a:p>
          <a:p>
            <a:pPr marL="171450" indent="-171450">
              <a:buFont typeface="Arial" panose="020B0604020202020204" pitchFamily="34" charset="0"/>
              <a:buChar char="•"/>
            </a:pPr>
            <a:r>
              <a:rPr lang="en-US" dirty="0" smtClean="0"/>
              <a:t>REPUTATION</a:t>
            </a:r>
            <a:r>
              <a:rPr lang="en-US" dirty="0"/>
              <a:t>	</a:t>
            </a:r>
          </a:p>
          <a:p>
            <a:pPr marL="171450" indent="-171450">
              <a:buFont typeface="Arial" panose="020B0604020202020204" pitchFamily="34" charset="0"/>
              <a:buChar char="•"/>
            </a:pPr>
            <a:r>
              <a:rPr lang="en-US" dirty="0" smtClean="0"/>
              <a:t>LEGAL LIABILITY</a:t>
            </a:r>
            <a:endParaRPr lang="en-US" dirty="0"/>
          </a:p>
        </p:txBody>
      </p:sp>
      <p:sp>
        <p:nvSpPr>
          <p:cNvPr id="7" name="Text Placeholder 6"/>
          <p:cNvSpPr>
            <a:spLocks noGrp="1"/>
          </p:cNvSpPr>
          <p:nvPr>
            <p:ph type="body" sz="quarter" idx="14"/>
          </p:nvPr>
        </p:nvSpPr>
        <p:spPr>
          <a:xfrm>
            <a:off x="4367213" y="2406705"/>
            <a:ext cx="3519487" cy="2043113"/>
          </a:xfrm>
        </p:spPr>
        <p:txBody>
          <a:bodyPr>
            <a:noAutofit/>
          </a:bodyPr>
          <a:lstStyle/>
          <a:p>
            <a:pPr marL="171450" indent="-171450">
              <a:buFont typeface="Arial" panose="020B0604020202020204" pitchFamily="34" charset="0"/>
              <a:buChar char="•"/>
            </a:pPr>
            <a:r>
              <a:rPr lang="en-US" dirty="0" smtClean="0"/>
              <a:t>MANAGEMENT DECISIONS</a:t>
            </a:r>
            <a:endParaRPr lang="en-US" dirty="0"/>
          </a:p>
          <a:p>
            <a:pPr marL="171450" indent="-171450">
              <a:buFont typeface="Arial" panose="020B0604020202020204" pitchFamily="34" charset="0"/>
              <a:buChar char="•"/>
            </a:pPr>
            <a:r>
              <a:rPr lang="en-US" dirty="0" smtClean="0"/>
              <a:t>DIRECT </a:t>
            </a:r>
            <a:r>
              <a:rPr lang="en-US" dirty="0"/>
              <a:t>LOSS OF </a:t>
            </a:r>
            <a:r>
              <a:rPr lang="en-US" dirty="0" smtClean="0"/>
              <a:t>BUSINESS</a:t>
            </a:r>
            <a:endParaRPr lang="tr-TR" dirty="0" smtClean="0"/>
          </a:p>
          <a:p>
            <a:pPr marL="171450" indent="-171450">
              <a:buFont typeface="Arial" panose="020B0604020202020204" pitchFamily="34" charset="0"/>
              <a:buChar char="•"/>
            </a:pPr>
            <a:r>
              <a:rPr lang="en-US" dirty="0" smtClean="0"/>
              <a:t>FRAUD</a:t>
            </a:r>
            <a:r>
              <a:rPr lang="en-US" dirty="0"/>
              <a:t>	</a:t>
            </a:r>
          </a:p>
          <a:p>
            <a:pPr marL="171450" indent="-171450">
              <a:buFont typeface="Arial" panose="020B0604020202020204" pitchFamily="34" charset="0"/>
              <a:buChar char="•"/>
            </a:pPr>
            <a:r>
              <a:rPr lang="en-US" dirty="0" smtClean="0"/>
              <a:t>REPUTATION</a:t>
            </a:r>
            <a:endParaRPr lang="tr-TR" dirty="0" smtClean="0"/>
          </a:p>
          <a:p>
            <a:pPr marL="171450" indent="-171450">
              <a:buFont typeface="Arial" panose="020B0604020202020204" pitchFamily="34" charset="0"/>
              <a:buChar char="•"/>
            </a:pPr>
            <a:r>
              <a:rPr lang="en-US" dirty="0" smtClean="0"/>
              <a:t>LEGAL LIABILITY</a:t>
            </a:r>
            <a:endParaRPr lang="tr-TR" dirty="0"/>
          </a:p>
        </p:txBody>
      </p:sp>
      <p:sp>
        <p:nvSpPr>
          <p:cNvPr id="8" name="Text Placeholder 7"/>
          <p:cNvSpPr>
            <a:spLocks noGrp="1"/>
          </p:cNvSpPr>
          <p:nvPr>
            <p:ph type="body" sz="quarter" idx="15"/>
          </p:nvPr>
        </p:nvSpPr>
        <p:spPr>
          <a:xfrm>
            <a:off x="7886700" y="2406705"/>
            <a:ext cx="3467102" cy="2036708"/>
          </a:xfrm>
        </p:spPr>
        <p:txBody>
          <a:bodyPr>
            <a:normAutofit/>
          </a:bodyPr>
          <a:lstStyle/>
          <a:p>
            <a:pPr marL="285750" indent="-285750">
              <a:buFont typeface="Arial" panose="020B0604020202020204" pitchFamily="34" charset="0"/>
              <a:buChar char="•"/>
            </a:pPr>
            <a:r>
              <a:rPr lang="tr-TR" dirty="0" smtClean="0"/>
              <a:t>MOT: </a:t>
            </a:r>
            <a:r>
              <a:rPr lang="en-US" dirty="0" smtClean="0"/>
              <a:t>maximum </a:t>
            </a:r>
            <a:r>
              <a:rPr lang="en-US" dirty="0"/>
              <a:t>amount of outage </a:t>
            </a:r>
            <a:r>
              <a:rPr lang="en-US" dirty="0" smtClean="0"/>
              <a:t>time</a:t>
            </a:r>
            <a:endParaRPr lang="tr-TR" dirty="0" smtClean="0"/>
          </a:p>
          <a:p>
            <a:pPr marL="285750" indent="-285750">
              <a:buFont typeface="Arial" panose="020B0604020202020204" pitchFamily="34" charset="0"/>
              <a:buChar char="•"/>
            </a:pPr>
            <a:r>
              <a:rPr lang="tr-TR" dirty="0" smtClean="0"/>
              <a:t>RPO: </a:t>
            </a:r>
            <a:r>
              <a:rPr lang="en-US" dirty="0" smtClean="0"/>
              <a:t>R</a:t>
            </a:r>
            <a:r>
              <a:rPr lang="tr-TR" dirty="0" err="1" smtClean="0"/>
              <a:t>ecovery</a:t>
            </a:r>
            <a:r>
              <a:rPr lang="tr-TR" dirty="0" smtClean="0"/>
              <a:t> Point </a:t>
            </a:r>
            <a:r>
              <a:rPr lang="tr-TR" dirty="0" err="1" smtClean="0"/>
              <a:t>Objective</a:t>
            </a:r>
            <a:endParaRPr lang="tr-TR" dirty="0"/>
          </a:p>
        </p:txBody>
      </p:sp>
    </p:spTree>
    <p:extLst>
      <p:ext uri="{BB962C8B-B14F-4D97-AF65-F5344CB8AC3E}">
        <p14:creationId xmlns:p14="http://schemas.microsoft.com/office/powerpoint/2010/main" val="2124143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BB3731-526F-4638-85F8-715D717FFC12}" type="slidenum">
              <a:rPr lang="en-US" noProof="0" smtClean="0"/>
              <a:t>13</a:t>
            </a:fld>
            <a:endParaRPr lang="en-US" noProof="0" dirty="0"/>
          </a:p>
        </p:txBody>
      </p:sp>
      <p:graphicFrame>
        <p:nvGraphicFramePr>
          <p:cNvPr id="26" name="Table 25"/>
          <p:cNvGraphicFramePr>
            <a:graphicFrameLocks noGrp="1"/>
          </p:cNvGraphicFramePr>
          <p:nvPr>
            <p:extLst>
              <p:ext uri="{D42A27DB-BD31-4B8C-83A1-F6EECF244321}">
                <p14:modId xmlns:p14="http://schemas.microsoft.com/office/powerpoint/2010/main" val="1036779288"/>
              </p:ext>
            </p:extLst>
          </p:nvPr>
        </p:nvGraphicFramePr>
        <p:xfrm>
          <a:off x="1543051" y="1893887"/>
          <a:ext cx="9105897" cy="3981450"/>
        </p:xfrm>
        <a:graphic>
          <a:graphicData uri="http://schemas.openxmlformats.org/drawingml/2006/table">
            <a:tbl>
              <a:tblPr>
                <a:tableStyleId>{5DA37D80-6434-44D0-A028-1B22A696006F}</a:tableStyleId>
              </a:tblPr>
              <a:tblGrid>
                <a:gridCol w="7198903">
                  <a:extLst>
                    <a:ext uri="{9D8B030D-6E8A-4147-A177-3AD203B41FA5}">
                      <a16:colId xmlns:a16="http://schemas.microsoft.com/office/drawing/2014/main" val="1355236435"/>
                    </a:ext>
                  </a:extLst>
                </a:gridCol>
                <a:gridCol w="953497">
                  <a:extLst>
                    <a:ext uri="{9D8B030D-6E8A-4147-A177-3AD203B41FA5}">
                      <a16:colId xmlns:a16="http://schemas.microsoft.com/office/drawing/2014/main" val="4219856489"/>
                    </a:ext>
                  </a:extLst>
                </a:gridCol>
                <a:gridCol w="953497">
                  <a:extLst>
                    <a:ext uri="{9D8B030D-6E8A-4147-A177-3AD203B41FA5}">
                      <a16:colId xmlns:a16="http://schemas.microsoft.com/office/drawing/2014/main" val="517392287"/>
                    </a:ext>
                  </a:extLst>
                </a:gridCol>
              </a:tblGrid>
              <a:tr h="361950">
                <a:tc>
                  <a:txBody>
                    <a:bodyPr/>
                    <a:lstStyle/>
                    <a:p>
                      <a:pPr algn="l" fontAlgn="ctr"/>
                      <a:r>
                        <a:rPr lang="tr-TR" sz="1100" u="none" strike="noStrike">
                          <a:effectLst/>
                        </a:rPr>
                        <a:t>Description:</a:t>
                      </a:r>
                      <a:endParaRPr lang="tr-TR" sz="1100" b="1" i="0" u="none" strike="noStrike">
                        <a:solidFill>
                          <a:srgbClr val="000000"/>
                        </a:solidFill>
                        <a:effectLst/>
                        <a:latin typeface="Calibri" panose="020F0502020204030204" pitchFamily="34" charset="0"/>
                      </a:endParaRPr>
                    </a:p>
                  </a:txBody>
                  <a:tcPr marL="85725" marR="0" marT="0" marB="0" anchor="ctr"/>
                </a:tc>
                <a:tc>
                  <a:txBody>
                    <a:bodyPr/>
                    <a:lstStyle/>
                    <a:p>
                      <a:pPr algn="ctr" fontAlgn="ctr"/>
                      <a:r>
                        <a:rPr lang="tr-TR" sz="1100" u="none" strike="noStrike">
                          <a:effectLst/>
                        </a:rPr>
                        <a:t>Choose which applies:</a:t>
                      </a:r>
                      <a:endParaRPr lang="tr-TR"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tr-TR" sz="1100" u="none" strike="noStrike" dirty="0" err="1" smtClean="0">
                          <a:effectLst/>
                        </a:rPr>
                        <a:t>Rating</a:t>
                      </a:r>
                      <a:endParaRPr lang="tr-TR"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29920861"/>
                  </a:ext>
                </a:extLst>
              </a:tr>
              <a:tr h="904875">
                <a:tc>
                  <a:txBody>
                    <a:bodyPr/>
                    <a:lstStyle/>
                    <a:p>
                      <a:pPr algn="l" fontAlgn="ctr"/>
                      <a:r>
                        <a:rPr lang="tr-TR" sz="1200" u="none" strike="noStrike" dirty="0">
                          <a:effectLst/>
                        </a:rPr>
                        <a:t>1. No </a:t>
                      </a:r>
                      <a:r>
                        <a:rPr lang="tr-TR" sz="1200" u="none" strike="noStrike" dirty="0" err="1">
                          <a:effectLst/>
                        </a:rPr>
                        <a:t>financial</a:t>
                      </a:r>
                      <a:r>
                        <a:rPr lang="tr-TR" sz="1200" u="none" strike="noStrike" dirty="0">
                          <a:effectLst/>
                        </a:rPr>
                        <a:t> data</a:t>
                      </a:r>
                      <a:br>
                        <a:rPr lang="tr-TR" sz="1200" u="none" strike="noStrike" dirty="0">
                          <a:effectLst/>
                        </a:rPr>
                      </a:br>
                      <a:r>
                        <a:rPr lang="tr-TR" sz="1200" u="none" strike="noStrike" dirty="0">
                          <a:effectLst/>
                        </a:rPr>
                        <a:t>2. No </a:t>
                      </a:r>
                      <a:r>
                        <a:rPr lang="tr-TR" sz="1200" u="none" strike="noStrike" dirty="0" err="1">
                          <a:effectLst/>
                        </a:rPr>
                        <a:t>possible</a:t>
                      </a:r>
                      <a:r>
                        <a:rPr lang="tr-TR" sz="1200" u="none" strike="noStrike" dirty="0">
                          <a:effectLst/>
                        </a:rPr>
                        <a:t> legal, </a:t>
                      </a:r>
                      <a:r>
                        <a:rPr lang="tr-TR" sz="1200" u="none" strike="noStrike" dirty="0" err="1">
                          <a:effectLst/>
                        </a:rPr>
                        <a:t>contractual</a:t>
                      </a:r>
                      <a:r>
                        <a:rPr lang="tr-TR" sz="1200" u="none" strike="noStrike" dirty="0">
                          <a:effectLst/>
                        </a:rPr>
                        <a:t> </a:t>
                      </a:r>
                      <a:r>
                        <a:rPr lang="tr-TR" sz="1200" u="none" strike="noStrike" dirty="0" err="1">
                          <a:effectLst/>
                        </a:rPr>
                        <a:t>or</a:t>
                      </a:r>
                      <a:r>
                        <a:rPr lang="tr-TR" sz="1200" u="none" strike="noStrike" dirty="0">
                          <a:effectLst/>
                        </a:rPr>
                        <a:t> </a:t>
                      </a:r>
                      <a:r>
                        <a:rPr lang="tr-TR" sz="1200" u="none" strike="noStrike" dirty="0" err="1">
                          <a:effectLst/>
                        </a:rPr>
                        <a:t>regulatory</a:t>
                      </a:r>
                      <a:r>
                        <a:rPr lang="tr-TR" sz="1200" u="none" strike="noStrike" dirty="0">
                          <a:effectLst/>
                        </a:rPr>
                        <a:t> </a:t>
                      </a:r>
                      <a:r>
                        <a:rPr lang="tr-TR" sz="1200" u="none" strike="noStrike" dirty="0" err="1">
                          <a:effectLst/>
                        </a:rPr>
                        <a:t>impact</a:t>
                      </a:r>
                      <a:r>
                        <a:rPr lang="tr-TR" sz="1200" u="none" strike="noStrike" dirty="0">
                          <a:effectLst/>
                        </a:rPr>
                        <a:t/>
                      </a:r>
                      <a:br>
                        <a:rPr lang="tr-TR" sz="1200" u="none" strike="noStrike" dirty="0">
                          <a:effectLst/>
                        </a:rPr>
                      </a:br>
                      <a:r>
                        <a:rPr lang="tr-TR" sz="1200" u="none" strike="noStrike" dirty="0">
                          <a:effectLst/>
                        </a:rPr>
                        <a:t>3. No </a:t>
                      </a:r>
                      <a:r>
                        <a:rPr lang="tr-TR" sz="1200" u="none" strike="noStrike" dirty="0" err="1">
                          <a:effectLst/>
                        </a:rPr>
                        <a:t>reputational</a:t>
                      </a:r>
                      <a:r>
                        <a:rPr lang="tr-TR" sz="1200" u="none" strike="noStrike" dirty="0">
                          <a:effectLst/>
                        </a:rPr>
                        <a:t> </a:t>
                      </a:r>
                      <a:r>
                        <a:rPr lang="tr-TR" sz="1200" u="none" strike="noStrike" dirty="0" err="1">
                          <a:effectLst/>
                        </a:rPr>
                        <a:t>damage</a:t>
                      </a:r>
                      <a:r>
                        <a:rPr lang="tr-TR" sz="1200" u="none" strike="noStrike" dirty="0">
                          <a:effectLst/>
                        </a:rPr>
                        <a:t> </a:t>
                      </a:r>
                      <a:r>
                        <a:rPr lang="tr-TR" sz="1200" u="none" strike="noStrike" dirty="0" err="1">
                          <a:effectLst/>
                        </a:rPr>
                        <a:t>possible</a:t>
                      </a:r>
                      <a:r>
                        <a:rPr lang="tr-TR" sz="1200" u="none" strike="noStrike" dirty="0">
                          <a:effectLst/>
                        </a:rPr>
                        <a:t/>
                      </a:r>
                      <a:br>
                        <a:rPr lang="tr-TR" sz="1200" u="none" strike="noStrike" dirty="0">
                          <a:effectLst/>
                        </a:rPr>
                      </a:br>
                      <a:r>
                        <a:rPr lang="tr-TR" sz="1200" u="none" strike="noStrike" dirty="0">
                          <a:effectLst/>
                        </a:rPr>
                        <a:t>4. </a:t>
                      </a:r>
                      <a:r>
                        <a:rPr lang="tr-TR" sz="1200" u="none" strike="noStrike" dirty="0" err="1">
                          <a:effectLst/>
                        </a:rPr>
                        <a:t>Low</a:t>
                      </a:r>
                      <a:r>
                        <a:rPr lang="tr-TR" sz="1200" u="none" strike="noStrike" dirty="0">
                          <a:effectLst/>
                        </a:rPr>
                        <a:t> </a:t>
                      </a:r>
                      <a:r>
                        <a:rPr lang="tr-TR" sz="1200" u="none" strike="noStrike" dirty="0" err="1">
                          <a:effectLst/>
                        </a:rPr>
                        <a:t>financial</a:t>
                      </a:r>
                      <a:r>
                        <a:rPr lang="tr-TR" sz="1200" u="none" strike="noStrike" dirty="0">
                          <a:effectLst/>
                        </a:rPr>
                        <a:t> </a:t>
                      </a:r>
                      <a:r>
                        <a:rPr lang="tr-TR" sz="1200" u="none" strike="noStrike" dirty="0" err="1">
                          <a:effectLst/>
                        </a:rPr>
                        <a:t>impact</a:t>
                      </a:r>
                      <a:r>
                        <a:rPr lang="tr-TR" sz="1200" u="none" strike="noStrike" dirty="0">
                          <a:effectLst/>
                        </a:rPr>
                        <a:t> &lt; </a:t>
                      </a:r>
                      <a:r>
                        <a:rPr lang="tr-TR" sz="1200" u="none" strike="noStrike" dirty="0" smtClean="0">
                          <a:effectLst/>
                        </a:rPr>
                        <a:t>10K</a:t>
                      </a:r>
                      <a:endParaRPr lang="tr-TR" sz="1200" b="0" i="0" u="none" strike="noStrike" dirty="0">
                        <a:solidFill>
                          <a:srgbClr val="000000"/>
                        </a:solidFill>
                        <a:effectLst/>
                        <a:latin typeface="Calibri" panose="020F0502020204030204" pitchFamily="34" charset="0"/>
                      </a:endParaRPr>
                    </a:p>
                  </a:txBody>
                  <a:tcPr marL="85725" marR="0" marT="0" marB="0" anchor="ctr"/>
                </a:tc>
                <a:tc>
                  <a:txBody>
                    <a:bodyPr/>
                    <a:lstStyle/>
                    <a:p>
                      <a:pPr algn="ctr" fontAlgn="ctr"/>
                      <a:r>
                        <a:rPr lang="tr-TR" sz="1800" u="none" strike="noStrike" dirty="0">
                          <a:effectLst/>
                        </a:rPr>
                        <a:t> </a:t>
                      </a:r>
                      <a:endParaRPr lang="tr-TR"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2400" u="none" strike="noStrike" dirty="0" smtClean="0">
                          <a:effectLst/>
                        </a:rPr>
                        <a:t>1</a:t>
                      </a:r>
                      <a:endParaRPr lang="tr-TR" sz="2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88354545"/>
                  </a:ext>
                </a:extLst>
              </a:tr>
              <a:tr h="904875">
                <a:tc>
                  <a:txBody>
                    <a:bodyPr/>
                    <a:lstStyle/>
                    <a:p>
                      <a:pPr algn="l" fontAlgn="ctr"/>
                      <a:r>
                        <a:rPr lang="en-US" sz="1200" u="none" strike="noStrike" dirty="0">
                          <a:effectLst/>
                        </a:rPr>
                        <a:t>1. Limited amount of financial data</a:t>
                      </a:r>
                      <a:br>
                        <a:rPr lang="en-US" sz="1200" u="none" strike="noStrike" dirty="0">
                          <a:effectLst/>
                        </a:rPr>
                      </a:br>
                      <a:r>
                        <a:rPr lang="en-US" sz="1200" u="none" strike="noStrike" dirty="0">
                          <a:effectLst/>
                        </a:rPr>
                        <a:t>2. No possible legal, contractual or regulatory impact</a:t>
                      </a:r>
                      <a:br>
                        <a:rPr lang="en-US" sz="1200" u="none" strike="noStrike" dirty="0">
                          <a:effectLst/>
                        </a:rPr>
                      </a:br>
                      <a:r>
                        <a:rPr lang="en-US" sz="1200" u="none" strike="noStrike" dirty="0">
                          <a:effectLst/>
                        </a:rPr>
                        <a:t>3. Minor local reputational damage possible</a:t>
                      </a:r>
                      <a:br>
                        <a:rPr lang="en-US" sz="1200" u="none" strike="noStrike" dirty="0">
                          <a:effectLst/>
                        </a:rPr>
                      </a:br>
                      <a:r>
                        <a:rPr lang="en-US" sz="1200" u="none" strike="noStrike" dirty="0">
                          <a:effectLst/>
                        </a:rPr>
                        <a:t>4. Medium financial impact &lt; </a:t>
                      </a:r>
                      <a:r>
                        <a:rPr lang="tr-TR" sz="1200" u="none" strike="noStrike" dirty="0" smtClean="0">
                          <a:effectLst/>
                        </a:rPr>
                        <a:t>1</a:t>
                      </a:r>
                      <a:r>
                        <a:rPr lang="en-US" sz="1200" u="none" strike="noStrike" dirty="0" smtClean="0">
                          <a:effectLst/>
                        </a:rPr>
                        <a:t>00K</a:t>
                      </a:r>
                      <a:endParaRPr lang="en-US" sz="1200" b="0" i="0" u="none" strike="noStrike" dirty="0">
                        <a:solidFill>
                          <a:srgbClr val="000000"/>
                        </a:solidFill>
                        <a:effectLst/>
                        <a:latin typeface="Calibri" panose="020F0502020204030204" pitchFamily="34" charset="0"/>
                      </a:endParaRPr>
                    </a:p>
                  </a:txBody>
                  <a:tcPr marL="85725" marR="0" marT="0" marB="0" anchor="ctr"/>
                </a:tc>
                <a:tc>
                  <a:txBody>
                    <a:bodyPr/>
                    <a:lstStyle/>
                    <a:p>
                      <a:pPr algn="ctr" fontAlgn="ctr"/>
                      <a:r>
                        <a:rPr lang="tr-TR" sz="1800" u="none" strike="noStrike" dirty="0">
                          <a:effectLst/>
                        </a:rPr>
                        <a:t> </a:t>
                      </a:r>
                      <a:endParaRPr lang="tr-TR"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2400" u="none" strike="noStrike" dirty="0" smtClean="0">
                          <a:effectLst/>
                        </a:rPr>
                        <a:t>2</a:t>
                      </a:r>
                      <a:endParaRPr lang="tr-TR" sz="2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0592990"/>
                  </a:ext>
                </a:extLst>
              </a:tr>
              <a:tr h="904875">
                <a:tc>
                  <a:txBody>
                    <a:bodyPr/>
                    <a:lstStyle/>
                    <a:p>
                      <a:pPr algn="l" fontAlgn="ctr"/>
                      <a:r>
                        <a:rPr lang="en-US" sz="1200" u="none" strike="noStrike" dirty="0">
                          <a:effectLst/>
                        </a:rPr>
                        <a:t>1. Financial data processed</a:t>
                      </a:r>
                      <a:br>
                        <a:rPr lang="en-US" sz="1200" u="none" strike="noStrike" dirty="0">
                          <a:effectLst/>
                        </a:rPr>
                      </a:br>
                      <a:r>
                        <a:rPr lang="en-US" sz="1200" u="none" strike="noStrike" dirty="0">
                          <a:effectLst/>
                        </a:rPr>
                        <a:t>2. Legal, contractual, or regulatory impact possible</a:t>
                      </a:r>
                      <a:br>
                        <a:rPr lang="en-US" sz="1200" u="none" strike="noStrike" dirty="0">
                          <a:effectLst/>
                        </a:rPr>
                      </a:br>
                      <a:r>
                        <a:rPr lang="en-US" sz="1200" u="none" strike="noStrike" dirty="0">
                          <a:effectLst/>
                        </a:rPr>
                        <a:t>3. Reputational damage can be locally impacted</a:t>
                      </a:r>
                      <a:br>
                        <a:rPr lang="en-US" sz="1200" u="none" strike="noStrike" dirty="0">
                          <a:effectLst/>
                        </a:rPr>
                      </a:br>
                      <a:r>
                        <a:rPr lang="en-US" sz="1200" u="none" strike="noStrike" dirty="0">
                          <a:effectLst/>
                        </a:rPr>
                        <a:t>4. High financial impact &lt; </a:t>
                      </a:r>
                      <a:r>
                        <a:rPr lang="tr-TR" sz="1200" u="none" strike="noStrike" dirty="0" smtClean="0">
                          <a:effectLst/>
                        </a:rPr>
                        <a:t>1</a:t>
                      </a:r>
                      <a:r>
                        <a:rPr lang="en-US" sz="1200" u="none" strike="noStrike" dirty="0" smtClean="0">
                          <a:effectLst/>
                        </a:rPr>
                        <a:t>M</a:t>
                      </a:r>
                      <a:endParaRPr lang="en-US" sz="1200" b="0" i="0" u="none" strike="noStrike" dirty="0">
                        <a:solidFill>
                          <a:srgbClr val="000000"/>
                        </a:solidFill>
                        <a:effectLst/>
                        <a:latin typeface="Calibri" panose="020F0502020204030204" pitchFamily="34" charset="0"/>
                      </a:endParaRPr>
                    </a:p>
                  </a:txBody>
                  <a:tcPr marL="85725" marR="0" marT="0" marB="0" anchor="ctr"/>
                </a:tc>
                <a:tc>
                  <a:txBody>
                    <a:bodyPr/>
                    <a:lstStyle/>
                    <a:p>
                      <a:pPr algn="ctr" fontAlgn="ctr"/>
                      <a:r>
                        <a:rPr lang="tr-TR" sz="1800" u="none" strike="noStrike" dirty="0">
                          <a:effectLst/>
                        </a:rPr>
                        <a:t> </a:t>
                      </a:r>
                      <a:endParaRPr lang="tr-TR"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2400" u="none" strike="noStrike" dirty="0" smtClean="0">
                          <a:effectLst/>
                        </a:rPr>
                        <a:t>3</a:t>
                      </a:r>
                      <a:endParaRPr lang="tr-TR" sz="2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68158037"/>
                  </a:ext>
                </a:extLst>
              </a:tr>
              <a:tr h="904875">
                <a:tc>
                  <a:txBody>
                    <a:bodyPr/>
                    <a:lstStyle/>
                    <a:p>
                      <a:pPr algn="l" fontAlgn="ctr"/>
                      <a:r>
                        <a:rPr lang="en-US" sz="1200" u="none" strike="noStrike" dirty="0">
                          <a:effectLst/>
                        </a:rPr>
                        <a:t>1. Sensitive financial data processed</a:t>
                      </a:r>
                      <a:br>
                        <a:rPr lang="en-US" sz="1200" u="none" strike="noStrike" dirty="0">
                          <a:effectLst/>
                        </a:rPr>
                      </a:br>
                      <a:r>
                        <a:rPr lang="en-US" sz="1200" u="none" strike="noStrike" dirty="0">
                          <a:effectLst/>
                        </a:rPr>
                        <a:t>2. Serious Legal, contractual, or regulatory impact (serious fines, suspension or loss of license) possible</a:t>
                      </a:r>
                      <a:br>
                        <a:rPr lang="en-US" sz="1200" u="none" strike="noStrike" dirty="0">
                          <a:effectLst/>
                        </a:rPr>
                      </a:br>
                      <a:r>
                        <a:rPr lang="en-US" sz="1200" u="none" strike="noStrike" dirty="0">
                          <a:effectLst/>
                        </a:rPr>
                        <a:t>3. Risk of sustained (inter)national reputational damage </a:t>
                      </a:r>
                      <a:br>
                        <a:rPr lang="en-US" sz="1200" u="none" strike="noStrike" dirty="0">
                          <a:effectLst/>
                        </a:rPr>
                      </a:br>
                      <a:r>
                        <a:rPr lang="en-US" sz="1200" u="none" strike="noStrike" dirty="0">
                          <a:effectLst/>
                        </a:rPr>
                        <a:t>4. Very high financial impact &gt; </a:t>
                      </a:r>
                      <a:r>
                        <a:rPr lang="tr-TR" sz="1200" u="none" strike="noStrike" dirty="0" smtClean="0">
                          <a:effectLst/>
                        </a:rPr>
                        <a:t>1</a:t>
                      </a:r>
                      <a:r>
                        <a:rPr lang="en-US" sz="1200" u="none" strike="noStrike" dirty="0" smtClean="0">
                          <a:effectLst/>
                        </a:rPr>
                        <a:t>M</a:t>
                      </a:r>
                      <a:endParaRPr lang="en-US" sz="1200" b="0" i="0" u="none" strike="noStrike" dirty="0">
                        <a:solidFill>
                          <a:srgbClr val="000000"/>
                        </a:solidFill>
                        <a:effectLst/>
                        <a:latin typeface="Calibri" panose="020F0502020204030204" pitchFamily="34" charset="0"/>
                      </a:endParaRPr>
                    </a:p>
                  </a:txBody>
                  <a:tcPr marL="85725" marR="0" marT="0" marB="0" anchor="ctr"/>
                </a:tc>
                <a:tc>
                  <a:txBody>
                    <a:bodyPr/>
                    <a:lstStyle/>
                    <a:p>
                      <a:pPr algn="ctr" fontAlgn="ctr"/>
                      <a:r>
                        <a:rPr lang="tr-TR" sz="1800" u="none" strike="noStrike" dirty="0">
                          <a:effectLst/>
                        </a:rPr>
                        <a:t> </a:t>
                      </a:r>
                      <a:endParaRPr lang="tr-TR"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2400" u="none" strike="noStrike" dirty="0" smtClean="0">
                          <a:effectLst/>
                        </a:rPr>
                        <a:t>4</a:t>
                      </a:r>
                      <a:endParaRPr lang="tr-TR" sz="2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23787309"/>
                  </a:ext>
                </a:extLst>
              </a:tr>
            </a:tbl>
          </a:graphicData>
        </a:graphic>
      </p:graphicFrame>
      <p:sp>
        <p:nvSpPr>
          <p:cNvPr id="27" name="Title 4"/>
          <p:cNvSpPr txBox="1">
            <a:spLocks/>
          </p:cNvSpPr>
          <p:nvPr/>
        </p:nvSpPr>
        <p:spPr>
          <a:xfrm>
            <a:off x="0" y="707217"/>
            <a:ext cx="12191999" cy="606677"/>
          </a:xfrm>
          <a:prstGeom prst="rect">
            <a:avLst/>
          </a:prstGeom>
        </p:spPr>
        <p:txBody>
          <a:bodyPr>
            <a:normAutofit fontScale="525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tr-TR" dirty="0" smtClean="0"/>
              <a:t>BIA</a:t>
            </a:r>
            <a:r>
              <a:rPr lang="tr-TR" dirty="0"/>
              <a:t> </a:t>
            </a:r>
            <a:r>
              <a:rPr lang="tr-TR" dirty="0" err="1"/>
              <a:t>Rating</a:t>
            </a:r>
            <a:r>
              <a:rPr lang="en-US" dirty="0" smtClean="0"/>
              <a:t/>
            </a:r>
            <a:br>
              <a:rPr lang="en-US" dirty="0" smtClean="0"/>
            </a:br>
            <a:endParaRPr lang="tr-TR" dirty="0"/>
          </a:p>
        </p:txBody>
      </p:sp>
    </p:spTree>
    <p:extLst>
      <p:ext uri="{BB962C8B-B14F-4D97-AF65-F5344CB8AC3E}">
        <p14:creationId xmlns:p14="http://schemas.microsoft.com/office/powerpoint/2010/main" val="2089946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smtClean="0"/>
              <a:t>MM.DD.20XX</a:t>
            </a:r>
            <a:endParaRPr lang="en-US" noProof="0" dirty="0"/>
          </a:p>
        </p:txBody>
      </p:sp>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5" name="Title 4"/>
          <p:cNvSpPr>
            <a:spLocks noGrp="1"/>
          </p:cNvSpPr>
          <p:nvPr>
            <p:ph type="title"/>
          </p:nvPr>
        </p:nvSpPr>
        <p:spPr/>
        <p:txBody>
          <a:bodyPr>
            <a:normAutofit fontScale="90000"/>
          </a:bodyPr>
          <a:lstStyle/>
          <a:p>
            <a:r>
              <a:rPr lang="en-US" dirty="0"/>
              <a:t>Security Requirement List</a:t>
            </a:r>
            <a:r>
              <a:rPr lang="tr-TR" dirty="0"/>
              <a:t> (SRL</a:t>
            </a:r>
            <a:r>
              <a:rPr lang="tr-TR" dirty="0" smtClean="0"/>
              <a:t>)</a:t>
            </a:r>
            <a:endParaRPr lang="tr-TR" dirty="0"/>
          </a:p>
        </p:txBody>
      </p:sp>
      <p:graphicFrame>
        <p:nvGraphicFramePr>
          <p:cNvPr id="25" name="Diagram 24"/>
          <p:cNvGraphicFramePr/>
          <p:nvPr>
            <p:extLst>
              <p:ext uri="{D42A27DB-BD31-4B8C-83A1-F6EECF244321}">
                <p14:modId xmlns:p14="http://schemas.microsoft.com/office/powerpoint/2010/main" val="1990386877"/>
              </p:ext>
            </p:extLst>
          </p:nvPr>
        </p:nvGraphicFramePr>
        <p:xfrm>
          <a:off x="4647415" y="1060771"/>
          <a:ext cx="7381187" cy="4824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760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smtClean="0"/>
              <a:t>MM.DD.20XX</a:t>
            </a:r>
            <a:endParaRPr lang="en-US" noProof="0" dirty="0"/>
          </a:p>
        </p:txBody>
      </p:sp>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5" name="Title 4"/>
          <p:cNvSpPr>
            <a:spLocks noGrp="1"/>
          </p:cNvSpPr>
          <p:nvPr>
            <p:ph type="title"/>
          </p:nvPr>
        </p:nvSpPr>
        <p:spPr/>
        <p:txBody>
          <a:bodyPr>
            <a:normAutofit fontScale="90000"/>
          </a:bodyPr>
          <a:lstStyle/>
          <a:p>
            <a:r>
              <a:rPr lang="en-US" dirty="0"/>
              <a:t>Threat and Vulnerability Assessment</a:t>
            </a:r>
            <a:r>
              <a:rPr lang="tr-TR" dirty="0"/>
              <a:t> (TVA)</a:t>
            </a:r>
            <a:endParaRPr lang="en-US" dirty="0"/>
          </a:p>
        </p:txBody>
      </p:sp>
      <p:graphicFrame>
        <p:nvGraphicFramePr>
          <p:cNvPr id="25" name="Diagram 24"/>
          <p:cNvGraphicFramePr/>
          <p:nvPr>
            <p:extLst>
              <p:ext uri="{D42A27DB-BD31-4B8C-83A1-F6EECF244321}">
                <p14:modId xmlns:p14="http://schemas.microsoft.com/office/powerpoint/2010/main" val="3302290199"/>
              </p:ext>
            </p:extLst>
          </p:nvPr>
        </p:nvGraphicFramePr>
        <p:xfrm>
          <a:off x="4873658" y="169683"/>
          <a:ext cx="7154944" cy="5715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2131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BB3731-526F-4638-85F8-715D717FFC12}" type="slidenum">
              <a:rPr lang="en-US" noProof="0" smtClean="0"/>
              <a:t>16</a:t>
            </a:fld>
            <a:endParaRPr lang="en-US" noProof="0" dirty="0"/>
          </a:p>
        </p:txBody>
      </p:sp>
      <p:pic>
        <p:nvPicPr>
          <p:cNvPr id="57" name="Picture 56"/>
          <p:cNvPicPr>
            <a:picLocks noChangeAspect="1"/>
          </p:cNvPicPr>
          <p:nvPr/>
        </p:nvPicPr>
        <p:blipFill>
          <a:blip r:embed="rId2"/>
          <a:stretch>
            <a:fillRect/>
          </a:stretch>
        </p:blipFill>
        <p:spPr>
          <a:xfrm>
            <a:off x="3696272" y="1251852"/>
            <a:ext cx="7848027" cy="3823398"/>
          </a:xfrm>
          <a:prstGeom prst="rect">
            <a:avLst/>
          </a:prstGeom>
        </p:spPr>
      </p:pic>
      <p:sp>
        <p:nvSpPr>
          <p:cNvPr id="58" name="Title 18">
            <a:extLst>
              <a:ext uri="{FF2B5EF4-FFF2-40B4-BE49-F238E27FC236}">
                <a16:creationId xmlns:a16="http://schemas.microsoft.com/office/drawing/2014/main" id="{9FB47C68-DD83-4660-A3F7-9A80A54B6CE4}"/>
              </a:ext>
            </a:extLst>
          </p:cNvPr>
          <p:cNvSpPr txBox="1">
            <a:spLocks/>
          </p:cNvSpPr>
          <p:nvPr/>
        </p:nvSpPr>
        <p:spPr>
          <a:xfrm>
            <a:off x="0" y="649410"/>
            <a:ext cx="6121400" cy="761540"/>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Figure</a:t>
            </a:r>
          </a:p>
        </p:txBody>
      </p:sp>
      <p:sp>
        <p:nvSpPr>
          <p:cNvPr id="59" name="Rectangle 58"/>
          <p:cNvSpPr/>
          <p:nvPr/>
        </p:nvSpPr>
        <p:spPr>
          <a:xfrm>
            <a:off x="135535" y="2471054"/>
            <a:ext cx="3399801" cy="1384995"/>
          </a:xfrm>
          <a:prstGeom prst="rect">
            <a:avLst/>
          </a:prstGeom>
        </p:spPr>
        <p:txBody>
          <a:bodyPr wrap="square">
            <a:spAutoFit/>
          </a:bodyPr>
          <a:lstStyle/>
          <a:p>
            <a:pPr>
              <a:spcAft>
                <a:spcPts val="1000"/>
              </a:spcAft>
            </a:pPr>
            <a:r>
              <a:rPr lang="en-US" sz="1400" dirty="0">
                <a:solidFill>
                  <a:schemeClr val="tx2"/>
                </a:solidFill>
              </a:rPr>
              <a:t>Fig.  1 - This figure shows how the TVA is 'calculated'. </a:t>
            </a:r>
            <a:br>
              <a:rPr lang="en-US" sz="1400" dirty="0">
                <a:solidFill>
                  <a:schemeClr val="tx2"/>
                </a:solidFill>
              </a:rPr>
            </a:br>
            <a:r>
              <a:rPr lang="en-US" sz="1400" dirty="0">
                <a:solidFill>
                  <a:schemeClr val="tx2"/>
                </a:solidFill>
              </a:rPr>
              <a:t>Threat 1 is mitigated by Control 1 and 2, and thus by Requirement 1, 2 and 3. Threat 2 is mitigated by Control 2, 3 and 5 and thus by Requirement 3, 4, 5 and 7</a:t>
            </a:r>
            <a:endParaRPr lang="tr-TR" sz="1400" dirty="0">
              <a:solidFill>
                <a:schemeClr val="tx2"/>
              </a:solidFill>
            </a:endParaRPr>
          </a:p>
        </p:txBody>
      </p:sp>
      <p:sp>
        <p:nvSpPr>
          <p:cNvPr id="61" name="Text Placeholder 26">
            <a:extLst>
              <a:ext uri="{FF2B5EF4-FFF2-40B4-BE49-F238E27FC236}">
                <a16:creationId xmlns:a16="http://schemas.microsoft.com/office/drawing/2014/main" id="{D966F852-7637-404E-8FCA-D1D59E6CA4B0}"/>
              </a:ext>
            </a:extLst>
          </p:cNvPr>
          <p:cNvSpPr txBox="1">
            <a:spLocks/>
          </p:cNvSpPr>
          <p:nvPr/>
        </p:nvSpPr>
        <p:spPr>
          <a:xfrm>
            <a:off x="135534" y="5075251"/>
            <a:ext cx="11218265" cy="1716074"/>
          </a:xfrm>
          <a:prstGeom prst="rect">
            <a:avLst/>
          </a:prstGeom>
        </p:spPr>
        <p:txBody>
          <a:bodyPr>
            <a:noAutofit/>
          </a:bodyPr>
          <a:lstStyle>
            <a:lvl1pPr marL="228600" indent="-228600" algn="l" defTabSz="914400" rtl="0" eaLnBrk="1" latinLnBrk="0" hangingPunct="1">
              <a:lnSpc>
                <a:spcPct val="90000"/>
              </a:lnSpc>
              <a:spcBef>
                <a:spcPts val="1000"/>
              </a:spcBef>
              <a:buClr>
                <a:schemeClr val="bg2"/>
              </a:buClr>
              <a:buFont typeface="Wingdings" pitchFamily="2" charset="2"/>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itchFamily="2" charset="2"/>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itchFamily="2" charset="2"/>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smtClean="0"/>
          </a:p>
          <a:p>
            <a:r>
              <a:rPr lang="en-US" sz="1600" dirty="0"/>
              <a:t>Figure 1 shows how the TVA works in the background. So say that we have implemented requirement 1, 2, 3 and 5. That means that for Threat 1 all mitigating actions that are prescribed by our policies and </a:t>
            </a:r>
            <a:r>
              <a:rPr lang="en-US" sz="1600" dirty="0" smtClean="0"/>
              <a:t>standards </a:t>
            </a:r>
            <a:r>
              <a:rPr lang="en-US" sz="1600" dirty="0"/>
              <a:t>are taken, and the threat is thus sufficiently mitigated. But for threat 2, two requirements are not implemented (</a:t>
            </a:r>
            <a:r>
              <a:rPr lang="en-US" sz="1600" dirty="0" err="1"/>
              <a:t>nr</a:t>
            </a:r>
            <a:r>
              <a:rPr lang="en-US" sz="1600" dirty="0"/>
              <a:t>. 4 and 7) and thus, a residual risk exists.</a:t>
            </a:r>
            <a:endParaRPr lang="tr-TR" sz="1600" dirty="0"/>
          </a:p>
          <a:p>
            <a:r>
              <a:rPr lang="en-US" sz="1600" dirty="0"/>
              <a:t>This residual risk must either be mitigated with additional measures, or the risk can be accepted</a:t>
            </a:r>
            <a:r>
              <a:rPr lang="en-US" sz="1600" dirty="0" smtClean="0"/>
              <a:t>.</a:t>
            </a:r>
            <a:endParaRPr lang="tr-TR" sz="1600" dirty="0" smtClean="0"/>
          </a:p>
          <a:p>
            <a:r>
              <a:rPr lang="en-US" sz="1600" dirty="0"/>
              <a:t>All the measures and residual risks can then be documented in the </a:t>
            </a:r>
            <a:r>
              <a:rPr lang="en-US" sz="1600" dirty="0" smtClean="0"/>
              <a:t>Security Guidelines</a:t>
            </a:r>
            <a:r>
              <a:rPr lang="tr-TR" sz="1600" dirty="0" smtClean="0"/>
              <a:t>.</a:t>
            </a:r>
            <a:endParaRPr lang="en-US" sz="1600" dirty="0"/>
          </a:p>
        </p:txBody>
      </p:sp>
    </p:spTree>
    <p:extLst>
      <p:ext uri="{BB962C8B-B14F-4D97-AF65-F5344CB8AC3E}">
        <p14:creationId xmlns:p14="http://schemas.microsoft.com/office/powerpoint/2010/main" val="1541331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Skyscrapers">
            <a:extLst>
              <a:ext uri="{FF2B5EF4-FFF2-40B4-BE49-F238E27FC236}">
                <a16:creationId xmlns:a16="http://schemas.microsoft.com/office/drawing/2014/main" id="{62D5A589-EFF5-47EB-86A4-0D54CA10014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a:fillRect/>
          </a:stretch>
        </p:blipFill>
        <p:spPr>
          <a:xfrm>
            <a:off x="0" y="0"/>
            <a:ext cx="5267325" cy="5829300"/>
          </a:xfrm>
        </p:spPr>
      </p:pic>
      <p:sp>
        <p:nvSpPr>
          <p:cNvPr id="5" name="Title 4">
            <a:extLst>
              <a:ext uri="{FF2B5EF4-FFF2-40B4-BE49-F238E27FC236}">
                <a16:creationId xmlns:a16="http://schemas.microsoft.com/office/drawing/2014/main" id="{0726947E-2FAB-418C-8C21-3B37792626F9}"/>
              </a:ext>
            </a:extLst>
          </p:cNvPr>
          <p:cNvSpPr>
            <a:spLocks noGrp="1"/>
          </p:cNvSpPr>
          <p:nvPr>
            <p:ph type="title"/>
          </p:nvPr>
        </p:nvSpPr>
        <p:spPr/>
        <p:txBody>
          <a:bodyPr/>
          <a:lstStyle/>
          <a:p>
            <a:r>
              <a:rPr lang="en-US" dirty="0"/>
              <a:t>SUMMARY</a:t>
            </a:r>
          </a:p>
        </p:txBody>
      </p:sp>
      <p:sp>
        <p:nvSpPr>
          <p:cNvPr id="7" name="Text Placeholder 6">
            <a:extLst>
              <a:ext uri="{FF2B5EF4-FFF2-40B4-BE49-F238E27FC236}">
                <a16:creationId xmlns:a16="http://schemas.microsoft.com/office/drawing/2014/main" id="{3FE9A580-54CD-4CFC-960E-E92CFF7D9E1D}"/>
              </a:ext>
            </a:extLst>
          </p:cNvPr>
          <p:cNvSpPr>
            <a:spLocks noGrp="1"/>
          </p:cNvSpPr>
          <p:nvPr>
            <p:ph type="body" idx="13"/>
          </p:nvPr>
        </p:nvSpPr>
        <p:spPr/>
        <p:txBody>
          <a:bodyPr>
            <a:normAutofit/>
          </a:bodyPr>
          <a:lstStyle/>
          <a:p>
            <a:r>
              <a:rPr lang="en-US" dirty="0"/>
              <a:t>We need a predictable risk management environment to fulfill our responsibilities in a more digitalized company acting in a cyber world.</a:t>
            </a:r>
          </a:p>
          <a:p>
            <a:r>
              <a:rPr lang="en-US" dirty="0"/>
              <a:t>Three Line of </a:t>
            </a:r>
            <a:r>
              <a:rPr lang="en-US" dirty="0" err="1" smtClean="0"/>
              <a:t>Defence</a:t>
            </a:r>
            <a:endParaRPr lang="tr-TR" dirty="0" smtClean="0"/>
          </a:p>
          <a:p>
            <a:r>
              <a:rPr lang="en-US" dirty="0"/>
              <a:t>Risk Management Phases </a:t>
            </a:r>
            <a:endParaRPr lang="tr-TR" dirty="0" smtClean="0"/>
          </a:p>
          <a:p>
            <a:r>
              <a:rPr lang="en-US" dirty="0"/>
              <a:t>REGULATION ON INFORMATION SYSTEMS OF BANKS AND </a:t>
            </a:r>
            <a:br>
              <a:rPr lang="en-US" dirty="0"/>
            </a:br>
            <a:r>
              <a:rPr lang="en-US" dirty="0"/>
              <a:t>ELECTRONIC BANKING </a:t>
            </a:r>
            <a:r>
              <a:rPr lang="en-US" dirty="0" smtClean="0"/>
              <a:t>SERVICES</a:t>
            </a:r>
            <a:endParaRPr lang="tr-TR" dirty="0" smtClean="0"/>
          </a:p>
          <a:p>
            <a:r>
              <a:rPr lang="en-US" dirty="0"/>
              <a:t>Risk </a:t>
            </a:r>
            <a:r>
              <a:rPr lang="en-US" dirty="0" smtClean="0"/>
              <a:t>Assessment</a:t>
            </a:r>
            <a:endParaRPr lang="tr-TR" dirty="0" smtClean="0"/>
          </a:p>
        </p:txBody>
      </p:sp>
      <p:sp>
        <p:nvSpPr>
          <p:cNvPr id="4" name="Slide Number Placeholder 3">
            <a:extLst>
              <a:ext uri="{FF2B5EF4-FFF2-40B4-BE49-F238E27FC236}">
                <a16:creationId xmlns:a16="http://schemas.microsoft.com/office/drawing/2014/main" id="{A2CD9E05-3F77-4460-996C-81E48C9C9302}"/>
              </a:ext>
            </a:extLst>
          </p:cNvPr>
          <p:cNvSpPr>
            <a:spLocks noGrp="1"/>
          </p:cNvSpPr>
          <p:nvPr>
            <p:ph type="sldNum" sz="quarter" idx="12"/>
          </p:nvPr>
        </p:nvSpPr>
        <p:spPr/>
        <p:txBody>
          <a:bodyPr/>
          <a:lstStyle/>
          <a:p>
            <a:fld id="{D9BB3731-526F-4638-85F8-715D717FFC12}" type="slidenum">
              <a:rPr lang="en-US" smtClean="0"/>
              <a:pPr/>
              <a:t>17</a:t>
            </a:fld>
            <a:endParaRPr lang="en-US" dirty="0"/>
          </a:p>
        </p:txBody>
      </p:sp>
    </p:spTree>
    <p:extLst>
      <p:ext uri="{BB962C8B-B14F-4D97-AF65-F5344CB8AC3E}">
        <p14:creationId xmlns:p14="http://schemas.microsoft.com/office/powerpoint/2010/main" val="4011904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9FEBCF-C81C-4F2F-9CC4-C66EF18BA158}"/>
              </a:ext>
            </a:extLst>
          </p:cNvPr>
          <p:cNvSpPr>
            <a:spLocks noGrp="1"/>
          </p:cNvSpPr>
          <p:nvPr>
            <p:ph type="title"/>
          </p:nvPr>
        </p:nvSpPr>
        <p:spPr/>
        <p:txBody>
          <a:bodyPr/>
          <a:lstStyle/>
          <a:p>
            <a:r>
              <a:rPr lang="en-US" dirty="0"/>
              <a:t>THANK</a:t>
            </a:r>
            <a:br>
              <a:rPr lang="en-US" dirty="0"/>
            </a:br>
            <a:r>
              <a:rPr lang="en-US" dirty="0"/>
              <a:t>YOU!</a:t>
            </a:r>
          </a:p>
        </p:txBody>
      </p:sp>
      <p:sp>
        <p:nvSpPr>
          <p:cNvPr id="6" name="Text Placeholder 5">
            <a:extLst>
              <a:ext uri="{FF2B5EF4-FFF2-40B4-BE49-F238E27FC236}">
                <a16:creationId xmlns:a16="http://schemas.microsoft.com/office/drawing/2014/main" id="{A1181907-ED54-40A8-BFDF-6EA13291E8F3}"/>
              </a:ext>
            </a:extLst>
          </p:cNvPr>
          <p:cNvSpPr>
            <a:spLocks noGrp="1"/>
          </p:cNvSpPr>
          <p:nvPr>
            <p:ph type="body" sz="quarter" idx="17"/>
          </p:nvPr>
        </p:nvSpPr>
        <p:spPr/>
        <p:txBody>
          <a:bodyPr/>
          <a:lstStyle/>
          <a:p>
            <a:r>
              <a:rPr lang="tr-TR" dirty="0" smtClean="0"/>
              <a:t>Burak DÜNDAR</a:t>
            </a:r>
            <a:endParaRPr lang="en-US" dirty="0"/>
          </a:p>
        </p:txBody>
      </p:sp>
      <p:sp>
        <p:nvSpPr>
          <p:cNvPr id="3" name="Slide Number Placeholder 2">
            <a:extLst>
              <a:ext uri="{FF2B5EF4-FFF2-40B4-BE49-F238E27FC236}">
                <a16:creationId xmlns:a16="http://schemas.microsoft.com/office/drawing/2014/main" id="{E6CEB35D-FF82-440C-ADC2-65C836A4001D}"/>
              </a:ext>
            </a:extLst>
          </p:cNvPr>
          <p:cNvSpPr>
            <a:spLocks noGrp="1"/>
          </p:cNvSpPr>
          <p:nvPr>
            <p:ph type="sldNum" sz="quarter" idx="12"/>
          </p:nvPr>
        </p:nvSpPr>
        <p:spPr/>
        <p:txBody>
          <a:bodyPr/>
          <a:lstStyle/>
          <a:p>
            <a:fld id="{D9BB3731-526F-4638-85F8-715D717FFC12}" type="slidenum">
              <a:rPr lang="en-US" smtClean="0"/>
              <a:t>18</a:t>
            </a:fld>
            <a:endParaRPr lang="en-US" dirty="0"/>
          </a:p>
        </p:txBody>
      </p:sp>
    </p:spTree>
    <p:extLst>
      <p:ext uri="{BB962C8B-B14F-4D97-AF65-F5344CB8AC3E}">
        <p14:creationId xmlns:p14="http://schemas.microsoft.com/office/powerpoint/2010/main" val="3953844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ABF3864-5491-4A64-8FD3-73A0D2EC6EE2}"/>
              </a:ext>
            </a:extLst>
          </p:cNvPr>
          <p:cNvSpPr>
            <a:spLocks noGrp="1"/>
          </p:cNvSpPr>
          <p:nvPr>
            <p:ph type="title"/>
          </p:nvPr>
        </p:nvSpPr>
        <p:spPr/>
        <p:txBody>
          <a:bodyPr/>
          <a:lstStyle/>
          <a:p>
            <a:r>
              <a:rPr lang="tr-TR" dirty="0" smtClean="0"/>
              <a:t>Burak DÜNDAR</a:t>
            </a:r>
            <a:endParaRPr lang="en-US" dirty="0"/>
          </a:p>
        </p:txBody>
      </p:sp>
      <p:sp>
        <p:nvSpPr>
          <p:cNvPr id="18" name="Text Placeholder 14">
            <a:extLst>
              <a:ext uri="{FF2B5EF4-FFF2-40B4-BE49-F238E27FC236}">
                <a16:creationId xmlns:a16="http://schemas.microsoft.com/office/drawing/2014/main" id="{746D3BBB-6CF6-48E9-A167-0EB926B60BCC}"/>
              </a:ext>
            </a:extLst>
          </p:cNvPr>
          <p:cNvSpPr>
            <a:spLocks noGrp="1"/>
          </p:cNvSpPr>
          <p:nvPr>
            <p:ph type="body" idx="13"/>
          </p:nvPr>
        </p:nvSpPr>
        <p:spPr/>
        <p:txBody>
          <a:bodyPr/>
          <a:lstStyle/>
          <a:p>
            <a:pPr marL="0" indent="0" algn="just">
              <a:buNone/>
            </a:pPr>
            <a:r>
              <a:rPr lang="en-US" dirty="0"/>
              <a:t>Experienced Information Security and IT GRC (Governance, Risk, Compliance) Management with a demonstrated history of working in the different verticals including international and financial services</a:t>
            </a:r>
            <a:r>
              <a:rPr lang="en-US" dirty="0" smtClean="0"/>
              <a:t>.</a:t>
            </a:r>
            <a:endParaRPr lang="tr-TR" dirty="0" smtClean="0"/>
          </a:p>
          <a:p>
            <a:pPr marL="0" indent="0">
              <a:buNone/>
            </a:pPr>
            <a:endParaRPr lang="en-US" dirty="0"/>
          </a:p>
          <a:p>
            <a:pPr algn="just"/>
            <a:r>
              <a:rPr lang="en-US" dirty="0"/>
              <a:t>Information Security Management,</a:t>
            </a:r>
          </a:p>
          <a:p>
            <a:pPr algn="just"/>
            <a:r>
              <a:rPr lang="en-US" dirty="0"/>
              <a:t>Information Security Assurance &amp; Operations,</a:t>
            </a:r>
          </a:p>
          <a:p>
            <a:pPr algn="just"/>
            <a:r>
              <a:rPr lang="en-US" dirty="0"/>
              <a:t>Information Risk Management,</a:t>
            </a:r>
          </a:p>
          <a:p>
            <a:pPr algn="just"/>
            <a:r>
              <a:rPr lang="en-US" dirty="0"/>
              <a:t>Compliance &amp; IT Audit Management,</a:t>
            </a:r>
          </a:p>
          <a:p>
            <a:pPr algn="just"/>
            <a:r>
              <a:rPr lang="en-US" dirty="0"/>
              <a:t>Business Continuity and Disaster Recovery Management,</a:t>
            </a:r>
          </a:p>
          <a:p>
            <a:pPr algn="just"/>
            <a:r>
              <a:rPr lang="en-US" dirty="0"/>
              <a:t>IT Strategy &amp; Project Management</a:t>
            </a:r>
            <a:r>
              <a:rPr lang="en-US" dirty="0" smtClean="0"/>
              <a:t>,</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0080583-D47F-40C1-BDC7-5C319C981FE0}"/>
              </a:ext>
            </a:extLst>
          </p:cNvPr>
          <p:cNvSpPr>
            <a:spLocks noGrp="1"/>
          </p:cNvSpPr>
          <p:nvPr>
            <p:ph type="sldNum" sz="quarter" idx="12"/>
          </p:nvPr>
        </p:nvSpPr>
        <p:spPr/>
        <p:txBody>
          <a:bodyPr/>
          <a:lstStyle/>
          <a:p>
            <a:fld id="{D9BB3731-526F-4638-85F8-715D717FFC12}" type="slidenum">
              <a:rPr lang="en-US" smtClean="0"/>
              <a:pPr/>
              <a:t>2</a:t>
            </a:fld>
            <a:endParaRPr lang="en-US" dirty="0"/>
          </a:p>
        </p:txBody>
      </p:sp>
      <p:pic>
        <p:nvPicPr>
          <p:cNvPr id="3" name="Picture Placeholder 2" descr="Men shaking hands over a desk, with laptop in view and another's hand holding a pen"/>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693130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p:txBody>
          <a:bodyPr/>
          <a:lstStyle/>
          <a:p>
            <a:r>
              <a:rPr lang="tr-TR" dirty="0" err="1" smtClean="0"/>
              <a:t>Agenda</a:t>
            </a:r>
            <a:endParaRPr lang="en-US" dirty="0"/>
          </a:p>
        </p:txBody>
      </p:sp>
      <p:sp>
        <p:nvSpPr>
          <p:cNvPr id="10" name="Text Placeholder 9">
            <a:extLst>
              <a:ext uri="{FF2B5EF4-FFF2-40B4-BE49-F238E27FC236}">
                <a16:creationId xmlns:a16="http://schemas.microsoft.com/office/drawing/2014/main" id="{4B7E120F-D11D-4226-9448-CBBF8AFF3B82}"/>
              </a:ext>
              <a:ext uri="{C183D7F6-B498-43B3-948B-1728B52AA6E4}">
                <adec:decorative xmlns="" xmlns:adec="http://schemas.microsoft.com/office/drawing/2017/decorative" val="1"/>
              </a:ext>
            </a:extLst>
          </p:cNvPr>
          <p:cNvSpPr>
            <a:spLocks noGrp="1"/>
          </p:cNvSpPr>
          <p:nvPr>
            <p:ph type="body" sz="quarter" idx="28"/>
          </p:nvPr>
        </p:nvSpPr>
        <p:spPr/>
        <p:txBody>
          <a:bodyPr/>
          <a:lstStyle/>
          <a:p>
            <a:r>
              <a:rPr lang="en-US" dirty="0">
                <a:solidFill>
                  <a:srgbClr val="006F83"/>
                </a:solidFill>
              </a:rPr>
              <a:t>1</a:t>
            </a:r>
          </a:p>
        </p:txBody>
      </p:sp>
      <p:sp>
        <p:nvSpPr>
          <p:cNvPr id="8" name="Text Placeholder 7">
            <a:extLst>
              <a:ext uri="{FF2B5EF4-FFF2-40B4-BE49-F238E27FC236}">
                <a16:creationId xmlns:a16="http://schemas.microsoft.com/office/drawing/2014/main" id="{331D0B64-E118-4068-8A9C-86E62B64311A}"/>
              </a:ext>
            </a:extLst>
          </p:cNvPr>
          <p:cNvSpPr>
            <a:spLocks noGrp="1"/>
          </p:cNvSpPr>
          <p:nvPr>
            <p:ph type="body" idx="21"/>
          </p:nvPr>
        </p:nvSpPr>
        <p:spPr/>
        <p:txBody>
          <a:bodyPr/>
          <a:lstStyle/>
          <a:p>
            <a:r>
              <a:rPr lang="tr-TR" dirty="0" err="1" smtClean="0"/>
              <a:t>Welcome</a:t>
            </a:r>
            <a:endParaRPr lang="en-US" dirty="0"/>
          </a:p>
        </p:txBody>
      </p:sp>
      <p:sp>
        <p:nvSpPr>
          <p:cNvPr id="6" name="Text Placeholder 5">
            <a:extLst>
              <a:ext uri="{FF2B5EF4-FFF2-40B4-BE49-F238E27FC236}">
                <a16:creationId xmlns:a16="http://schemas.microsoft.com/office/drawing/2014/main" id="{19068404-7139-47A5-A3EA-BA5DA3FFB4F6}"/>
              </a:ext>
            </a:extLst>
          </p:cNvPr>
          <p:cNvSpPr>
            <a:spLocks noGrp="1"/>
          </p:cNvSpPr>
          <p:nvPr>
            <p:ph type="body" idx="13"/>
          </p:nvPr>
        </p:nvSpPr>
        <p:spPr/>
        <p:txBody>
          <a:bodyPr>
            <a:normAutofit/>
          </a:bodyPr>
          <a:lstStyle/>
          <a:p>
            <a:r>
              <a:rPr lang="en-US" dirty="0"/>
              <a:t>What is Risk</a:t>
            </a:r>
            <a:r>
              <a:rPr lang="en-US" dirty="0" smtClean="0"/>
              <a:t>?</a:t>
            </a:r>
            <a:endParaRPr lang="en-US" dirty="0"/>
          </a:p>
        </p:txBody>
      </p:sp>
      <p:sp>
        <p:nvSpPr>
          <p:cNvPr id="13" name="Text Placeholder 12">
            <a:extLst>
              <a:ext uri="{FF2B5EF4-FFF2-40B4-BE49-F238E27FC236}">
                <a16:creationId xmlns:a16="http://schemas.microsoft.com/office/drawing/2014/main" id="{F8882582-7E2D-4036-AE70-5F2600CB54E5}"/>
              </a:ext>
              <a:ext uri="{C183D7F6-B498-43B3-948B-1728B52AA6E4}">
                <adec:decorative xmlns="" xmlns:adec="http://schemas.microsoft.com/office/drawing/2017/decorative" val="1"/>
              </a:ext>
            </a:extLst>
          </p:cNvPr>
          <p:cNvSpPr>
            <a:spLocks noGrp="1"/>
          </p:cNvSpPr>
          <p:nvPr>
            <p:ph type="body" sz="quarter" idx="31"/>
          </p:nvPr>
        </p:nvSpPr>
        <p:spPr/>
        <p:txBody>
          <a:bodyPr/>
          <a:lstStyle/>
          <a:p>
            <a:r>
              <a:rPr lang="en-US" dirty="0">
                <a:solidFill>
                  <a:srgbClr val="006F83"/>
                </a:solidFill>
              </a:rPr>
              <a:t>2</a:t>
            </a:r>
          </a:p>
        </p:txBody>
      </p:sp>
      <p:sp>
        <p:nvSpPr>
          <p:cNvPr id="12" name="Text Placeholder 11">
            <a:extLst>
              <a:ext uri="{FF2B5EF4-FFF2-40B4-BE49-F238E27FC236}">
                <a16:creationId xmlns:a16="http://schemas.microsoft.com/office/drawing/2014/main" id="{019BC9F0-114E-4E99-9BD4-B6503C59B59A}"/>
              </a:ext>
            </a:extLst>
          </p:cNvPr>
          <p:cNvSpPr>
            <a:spLocks noGrp="1"/>
          </p:cNvSpPr>
          <p:nvPr>
            <p:ph type="body" idx="30"/>
          </p:nvPr>
        </p:nvSpPr>
        <p:spPr/>
        <p:txBody>
          <a:bodyPr/>
          <a:lstStyle/>
          <a:p>
            <a:r>
              <a:rPr lang="tr-TR" dirty="0" smtClean="0"/>
              <a:t>As Is</a:t>
            </a:r>
            <a:endParaRPr lang="en-US" dirty="0"/>
          </a:p>
        </p:txBody>
      </p:sp>
      <p:sp>
        <p:nvSpPr>
          <p:cNvPr id="11" name="Text Placeholder 10">
            <a:extLst>
              <a:ext uri="{FF2B5EF4-FFF2-40B4-BE49-F238E27FC236}">
                <a16:creationId xmlns:a16="http://schemas.microsoft.com/office/drawing/2014/main" id="{B2F0E104-7DF0-40B9-BBAF-665FFAD19B61}"/>
              </a:ext>
            </a:extLst>
          </p:cNvPr>
          <p:cNvSpPr>
            <a:spLocks noGrp="1"/>
          </p:cNvSpPr>
          <p:nvPr>
            <p:ph type="body" idx="29"/>
          </p:nvPr>
        </p:nvSpPr>
        <p:spPr/>
        <p:txBody>
          <a:bodyPr>
            <a:normAutofit/>
          </a:bodyPr>
          <a:lstStyle/>
          <a:p>
            <a:r>
              <a:rPr lang="en-US" dirty="0"/>
              <a:t>Risk </a:t>
            </a:r>
            <a:r>
              <a:rPr lang="en-US" dirty="0" err="1" smtClean="0"/>
              <a:t>Managemen</a:t>
            </a:r>
            <a:r>
              <a:rPr lang="tr-TR" dirty="0" smtClean="0"/>
              <a:t>t</a:t>
            </a:r>
            <a:endParaRPr lang="en-US" dirty="0"/>
          </a:p>
        </p:txBody>
      </p:sp>
      <p:sp>
        <p:nvSpPr>
          <p:cNvPr id="16" name="Text Placeholder 15">
            <a:extLst>
              <a:ext uri="{FF2B5EF4-FFF2-40B4-BE49-F238E27FC236}">
                <a16:creationId xmlns:a16="http://schemas.microsoft.com/office/drawing/2014/main" id="{E1A4D816-16C0-4A8A-8056-74F115345C08}"/>
              </a:ext>
              <a:ext uri="{C183D7F6-B498-43B3-948B-1728B52AA6E4}">
                <adec:decorative xmlns="" xmlns:adec="http://schemas.microsoft.com/office/drawing/2017/decorative" val="1"/>
              </a:ext>
            </a:extLst>
          </p:cNvPr>
          <p:cNvSpPr>
            <a:spLocks noGrp="1"/>
          </p:cNvSpPr>
          <p:nvPr>
            <p:ph type="body" sz="quarter" idx="34"/>
          </p:nvPr>
        </p:nvSpPr>
        <p:spPr/>
        <p:txBody>
          <a:bodyPr/>
          <a:lstStyle/>
          <a:p>
            <a:r>
              <a:rPr lang="en-US" dirty="0">
                <a:solidFill>
                  <a:srgbClr val="006F83"/>
                </a:solidFill>
              </a:rPr>
              <a:t>3</a:t>
            </a:r>
          </a:p>
        </p:txBody>
      </p:sp>
      <p:sp>
        <p:nvSpPr>
          <p:cNvPr id="15" name="Text Placeholder 14">
            <a:extLst>
              <a:ext uri="{FF2B5EF4-FFF2-40B4-BE49-F238E27FC236}">
                <a16:creationId xmlns:a16="http://schemas.microsoft.com/office/drawing/2014/main" id="{B9C901DF-59A5-4233-B825-DE5FC8B4FFDD}"/>
              </a:ext>
            </a:extLst>
          </p:cNvPr>
          <p:cNvSpPr>
            <a:spLocks noGrp="1"/>
          </p:cNvSpPr>
          <p:nvPr>
            <p:ph type="body" idx="33"/>
          </p:nvPr>
        </p:nvSpPr>
        <p:spPr/>
        <p:txBody>
          <a:bodyPr/>
          <a:lstStyle/>
          <a:p>
            <a:r>
              <a:rPr lang="tr-TR" dirty="0" err="1" smtClean="0"/>
              <a:t>To</a:t>
            </a:r>
            <a:r>
              <a:rPr lang="tr-TR" dirty="0" smtClean="0"/>
              <a:t> Be</a:t>
            </a:r>
            <a:endParaRPr lang="en-US" dirty="0"/>
          </a:p>
        </p:txBody>
      </p:sp>
      <p:sp>
        <p:nvSpPr>
          <p:cNvPr id="14" name="Text Placeholder 13">
            <a:extLst>
              <a:ext uri="{FF2B5EF4-FFF2-40B4-BE49-F238E27FC236}">
                <a16:creationId xmlns:a16="http://schemas.microsoft.com/office/drawing/2014/main" id="{38ED6BB7-550D-4516-A105-98FF3C8AA5EA}"/>
              </a:ext>
            </a:extLst>
          </p:cNvPr>
          <p:cNvSpPr>
            <a:spLocks noGrp="1"/>
          </p:cNvSpPr>
          <p:nvPr>
            <p:ph type="body" idx="32"/>
          </p:nvPr>
        </p:nvSpPr>
        <p:spPr/>
        <p:txBody>
          <a:bodyPr>
            <a:normAutofit/>
          </a:bodyPr>
          <a:lstStyle/>
          <a:p>
            <a:r>
              <a:rPr lang="tr-TR" dirty="0" smtClean="0"/>
              <a:t>New </a:t>
            </a:r>
            <a:r>
              <a:rPr lang="tr-TR" dirty="0" err="1" smtClean="0"/>
              <a:t>Way</a:t>
            </a:r>
            <a:r>
              <a:rPr lang="tr-TR" dirty="0" smtClean="0"/>
              <a:t> of Risk </a:t>
            </a:r>
            <a:r>
              <a:rPr lang="tr-TR" dirty="0" err="1" smtClean="0"/>
              <a:t>Assessment</a:t>
            </a:r>
            <a:r>
              <a:rPr lang="tr-TR" dirty="0" smtClean="0"/>
              <a:t> </a:t>
            </a:r>
            <a:endParaRPr lang="en-US" dirty="0"/>
          </a:p>
        </p:txBody>
      </p:sp>
      <p:sp>
        <p:nvSpPr>
          <p:cNvPr id="2" name="Date Placeholder 1">
            <a:extLst>
              <a:ext uri="{FF2B5EF4-FFF2-40B4-BE49-F238E27FC236}">
                <a16:creationId xmlns:a16="http://schemas.microsoft.com/office/drawing/2014/main" id="{79869A84-90DC-49FB-86C5-42C186BF3C3B}"/>
              </a:ext>
            </a:extLst>
          </p:cNvPr>
          <p:cNvSpPr>
            <a:spLocks noGrp="1"/>
          </p:cNvSpPr>
          <p:nvPr>
            <p:ph type="dt" sz="half" idx="10"/>
          </p:nvPr>
        </p:nvSpPr>
        <p:spPr/>
        <p:txBody>
          <a:bodyPr/>
          <a:lstStyle/>
          <a:p>
            <a:r>
              <a:rPr lang="tr-TR" dirty="0" smtClean="0"/>
              <a:t>10.03.2021</a:t>
            </a:r>
            <a:endParaRPr lang="en-US" dirty="0"/>
          </a:p>
        </p:txBody>
      </p:sp>
      <p:sp>
        <p:nvSpPr>
          <p:cNvPr id="3" name="Footer Placeholder 2">
            <a:extLst>
              <a:ext uri="{FF2B5EF4-FFF2-40B4-BE49-F238E27FC236}">
                <a16:creationId xmlns:a16="http://schemas.microsoft.com/office/drawing/2014/main" id="{21806519-9062-4FF1-AC26-8B769E0D14B2}"/>
              </a:ext>
            </a:extLst>
          </p:cNvPr>
          <p:cNvSpPr>
            <a:spLocks noGrp="1"/>
          </p:cNvSpPr>
          <p:nvPr>
            <p:ph type="ftr" sz="quarter" idx="11"/>
          </p:nvPr>
        </p:nvSpPr>
        <p:spPr/>
        <p:txBody>
          <a:bodyPr/>
          <a:lstStyle/>
          <a:p>
            <a:r>
              <a:rPr lang="tr-TR" dirty="0" smtClean="0"/>
              <a:t>Burak DÜNDAR</a:t>
            </a:r>
            <a:endParaRPr lang="en-US" dirty="0"/>
          </a:p>
        </p:txBody>
      </p:sp>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3</a:t>
            </a:fld>
            <a:endParaRPr lang="en-US" dirty="0"/>
          </a:p>
        </p:txBody>
      </p:sp>
    </p:spTree>
    <p:extLst>
      <p:ext uri="{BB962C8B-B14F-4D97-AF65-F5344CB8AC3E}">
        <p14:creationId xmlns:p14="http://schemas.microsoft.com/office/powerpoint/2010/main" val="1624905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49F580-01FD-484E-9950-47D2C72C0F18}"/>
              </a:ext>
            </a:extLst>
          </p:cNvPr>
          <p:cNvSpPr>
            <a:spLocks noGrp="1"/>
          </p:cNvSpPr>
          <p:nvPr>
            <p:ph type="title"/>
          </p:nvPr>
        </p:nvSpPr>
        <p:spPr/>
        <p:txBody>
          <a:bodyPr/>
          <a:lstStyle/>
          <a:p>
            <a:r>
              <a:rPr lang="en-US" dirty="0"/>
              <a:t>What is Risk?</a:t>
            </a:r>
          </a:p>
        </p:txBody>
      </p:sp>
      <p:sp>
        <p:nvSpPr>
          <p:cNvPr id="5" name="Text Placeholder 4">
            <a:extLst>
              <a:ext uri="{FF2B5EF4-FFF2-40B4-BE49-F238E27FC236}">
                <a16:creationId xmlns:a16="http://schemas.microsoft.com/office/drawing/2014/main" id="{EC97DD1C-57E2-49D8-8EA1-532034C757C8}"/>
              </a:ext>
            </a:extLst>
          </p:cNvPr>
          <p:cNvSpPr>
            <a:spLocks noGrp="1"/>
          </p:cNvSpPr>
          <p:nvPr>
            <p:ph type="body" idx="1"/>
          </p:nvPr>
        </p:nvSpPr>
        <p:spPr>
          <a:xfrm>
            <a:off x="862258" y="3095993"/>
            <a:ext cx="5242160" cy="852552"/>
          </a:xfrm>
        </p:spPr>
        <p:txBody>
          <a:bodyPr>
            <a:normAutofit fontScale="92500" lnSpcReduction="10000"/>
          </a:bodyPr>
          <a:lstStyle/>
          <a:p>
            <a:pPr algn="just"/>
            <a:r>
              <a:rPr lang="en-US" dirty="0"/>
              <a:t>Risk refers to a degree of uncertainty or expectation of potential damage that an adverse </a:t>
            </a:r>
            <a:r>
              <a:rPr lang="en-US" dirty="0" smtClean="0"/>
              <a:t>event</a:t>
            </a:r>
            <a:r>
              <a:rPr lang="tr-TR" dirty="0" smtClean="0"/>
              <a:t> </a:t>
            </a:r>
            <a:r>
              <a:rPr lang="en-US" dirty="0" smtClean="0"/>
              <a:t>may </a:t>
            </a:r>
            <a:r>
              <a:rPr lang="en-US" dirty="0"/>
              <a:t>cause to the system or resources, under specified conditions. Alternatively, risk can also be defined as: </a:t>
            </a:r>
          </a:p>
        </p:txBody>
      </p:sp>
      <p:sp>
        <p:nvSpPr>
          <p:cNvPr id="6" name="Text Placeholder 5">
            <a:extLst>
              <a:ext uri="{FF2B5EF4-FFF2-40B4-BE49-F238E27FC236}">
                <a16:creationId xmlns:a16="http://schemas.microsoft.com/office/drawing/2014/main" id="{597E66D7-791B-4DE1-9B2A-979805735D1C}"/>
              </a:ext>
            </a:extLst>
          </p:cNvPr>
          <p:cNvSpPr>
            <a:spLocks noGrp="1"/>
          </p:cNvSpPr>
          <p:nvPr>
            <p:ph type="body" idx="13"/>
          </p:nvPr>
        </p:nvSpPr>
        <p:spPr>
          <a:xfrm>
            <a:off x="862258" y="4143882"/>
            <a:ext cx="5233742" cy="2175392"/>
          </a:xfrm>
        </p:spPr>
        <p:txBody>
          <a:bodyPr/>
          <a:lstStyle/>
          <a:p>
            <a:r>
              <a:rPr lang="en-US" dirty="0"/>
              <a:t>A probability of the occurrence of a threat or an event that may damage, or cause loss or have other negative impact either from internal or external liabilities.</a:t>
            </a:r>
          </a:p>
          <a:p>
            <a:r>
              <a:rPr lang="en-US" dirty="0" smtClean="0"/>
              <a:t>A </a:t>
            </a:r>
            <a:r>
              <a:rPr lang="en-US" dirty="0"/>
              <a:t>possibility of a threat, acting upon an internal or external vulnerability and causing harm to a resource.</a:t>
            </a:r>
          </a:p>
          <a:p>
            <a:r>
              <a:rPr lang="en-US" dirty="0" smtClean="0"/>
              <a:t>The </a:t>
            </a:r>
            <a:r>
              <a:rPr lang="en-US" dirty="0"/>
              <a:t>product of the likelihood that an event would occur and the impact that event would have on an information technology asset</a:t>
            </a:r>
            <a:r>
              <a:rPr lang="en-US" dirty="0" smtClean="0"/>
              <a:t>.</a:t>
            </a:r>
            <a:endParaRPr lang="en-US" dirty="0"/>
          </a:p>
        </p:txBody>
      </p:sp>
      <p:sp>
        <p:nvSpPr>
          <p:cNvPr id="4" name="Slide Number Placeholder 3">
            <a:extLst>
              <a:ext uri="{FF2B5EF4-FFF2-40B4-BE49-F238E27FC236}">
                <a16:creationId xmlns:a16="http://schemas.microsoft.com/office/drawing/2014/main" id="{9AD83D5D-8E65-42E8-BA74-2E2799FED62A}"/>
              </a:ext>
            </a:extLst>
          </p:cNvPr>
          <p:cNvSpPr>
            <a:spLocks noGrp="1"/>
          </p:cNvSpPr>
          <p:nvPr>
            <p:ph type="sldNum" sz="quarter" idx="12"/>
          </p:nvPr>
        </p:nvSpPr>
        <p:spPr/>
        <p:txBody>
          <a:bodyPr/>
          <a:lstStyle/>
          <a:p>
            <a:fld id="{D9BB3731-526F-4638-85F8-715D717FFC12}" type="slidenum">
              <a:rPr lang="en-US" smtClean="0"/>
              <a:pPr/>
              <a:t>4</a:t>
            </a:fld>
            <a:endParaRPr lang="en-US" dirty="0"/>
          </a:p>
        </p:txBody>
      </p:sp>
      <p:pic>
        <p:nvPicPr>
          <p:cNvPr id="9" name="Picture Placeholder 8" descr="Man's arms dressed in a suit pointing at documents on his desk."/>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427367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DE6EAC-21F3-4AF5-ACB7-1D6C012E1328}"/>
              </a:ext>
            </a:extLst>
          </p:cNvPr>
          <p:cNvSpPr>
            <a:spLocks noGrp="1"/>
          </p:cNvSpPr>
          <p:nvPr>
            <p:ph type="title"/>
          </p:nvPr>
        </p:nvSpPr>
        <p:spPr/>
        <p:txBody>
          <a:bodyPr>
            <a:normAutofit/>
          </a:bodyPr>
          <a:lstStyle/>
          <a:p>
            <a:r>
              <a:rPr lang="en-US" dirty="0" smtClean="0"/>
              <a:t>Risks </a:t>
            </a:r>
            <a:r>
              <a:rPr lang="en-US" dirty="0"/>
              <a:t>and </a:t>
            </a:r>
            <a:r>
              <a:rPr lang="tr-TR" dirty="0" smtClean="0"/>
              <a:t>C</a:t>
            </a:r>
            <a:r>
              <a:rPr lang="en-US" dirty="0" err="1" smtClean="0"/>
              <a:t>hallenges</a:t>
            </a:r>
            <a:endParaRPr lang="en-US" dirty="0"/>
          </a:p>
        </p:txBody>
      </p:sp>
      <p:sp>
        <p:nvSpPr>
          <p:cNvPr id="4" name="Slide Number Placeholder 3">
            <a:extLst>
              <a:ext uri="{FF2B5EF4-FFF2-40B4-BE49-F238E27FC236}">
                <a16:creationId xmlns:a16="http://schemas.microsoft.com/office/drawing/2014/main" id="{DC8AE3B3-B373-40B6-8A43-C2A843FB81CF}"/>
              </a:ext>
            </a:extLst>
          </p:cNvPr>
          <p:cNvSpPr>
            <a:spLocks noGrp="1"/>
          </p:cNvSpPr>
          <p:nvPr>
            <p:ph type="sldNum" sz="quarter" idx="12"/>
          </p:nvPr>
        </p:nvSpPr>
        <p:spPr/>
        <p:txBody>
          <a:bodyPr/>
          <a:lstStyle/>
          <a:p>
            <a:fld id="{D9BB3731-526F-4638-85F8-715D717FFC12}" type="slidenum">
              <a:rPr lang="en-US" smtClean="0"/>
              <a:pPr/>
              <a:t>5</a:t>
            </a:fld>
            <a:endParaRPr lang="en-US" dirty="0"/>
          </a:p>
        </p:txBody>
      </p:sp>
      <p:sp>
        <p:nvSpPr>
          <p:cNvPr id="14" name="Content Placeholder 2"/>
          <p:cNvSpPr txBox="1">
            <a:spLocks/>
          </p:cNvSpPr>
          <p:nvPr/>
        </p:nvSpPr>
        <p:spPr>
          <a:xfrm>
            <a:off x="4864231" y="730450"/>
            <a:ext cx="6356219" cy="2576225"/>
          </a:xfrm>
          <a:prstGeom prst="rect">
            <a:avLst/>
          </a:prstGeom>
          <a:ln w="15875">
            <a:solidFill>
              <a:srgbClr val="706CB0"/>
            </a:solidFill>
          </a:ln>
        </p:spPr>
        <p:txBody>
          <a:bodyPr vert="horz" lIns="144000" tIns="0" rIns="0" bIns="0" rtlCol="0" anchor="t">
            <a:noAutofit/>
          </a:bodyPr>
          <a:lstStyle>
            <a:lvl1pPr marL="144000" indent="-144000" algn="l" defTabSz="914400" rtl="0" eaLnBrk="1" latinLnBrk="0" hangingPunct="1">
              <a:lnSpc>
                <a:spcPct val="112000"/>
              </a:lnSpc>
              <a:spcBef>
                <a:spcPts val="0"/>
              </a:spcBef>
              <a:buClr>
                <a:srgbClr val="EA650D"/>
              </a:buClr>
              <a:buSzPct val="100000"/>
              <a:buFont typeface="Calibri" panose="020F0502020204030204" pitchFamily="34" charset="0"/>
              <a:buChar char="•"/>
              <a:defRPr sz="1800" b="0" kern="1200">
                <a:solidFill>
                  <a:schemeClr val="tx1"/>
                </a:solidFill>
                <a:latin typeface="+mn-lt"/>
                <a:ea typeface="+mn-ea"/>
                <a:cs typeface="+mn-cs"/>
              </a:defRPr>
            </a:lvl1pPr>
            <a:lvl2pPr marL="144000" indent="-144000" algn="l" defTabSz="914400" rtl="0" eaLnBrk="1" latinLnBrk="0" hangingPunct="1">
              <a:lnSpc>
                <a:spcPct val="112000"/>
              </a:lnSpc>
              <a:spcBef>
                <a:spcPts val="0"/>
              </a:spcBef>
              <a:buClr>
                <a:srgbClr val="EA650D"/>
              </a:buClr>
              <a:buSzPct val="100000"/>
              <a:buFont typeface="Calibri" panose="020F0502020204030204" pitchFamily="34" charset="0"/>
              <a:buChar char="•"/>
              <a:defRPr sz="1800" b="0" kern="1200">
                <a:solidFill>
                  <a:srgbClr val="EA650D"/>
                </a:solidFill>
                <a:latin typeface="+mn-lt"/>
                <a:ea typeface="+mn-ea"/>
                <a:cs typeface="+mn-cs"/>
              </a:defRPr>
            </a:lvl2pPr>
            <a:lvl3pPr marL="288000" indent="-144000" algn="l" defTabSz="914400" rtl="0" eaLnBrk="1" latinLnBrk="0" hangingPunct="1">
              <a:lnSpc>
                <a:spcPct val="112000"/>
              </a:lnSpc>
              <a:spcBef>
                <a:spcPts val="0"/>
              </a:spcBef>
              <a:buFont typeface="Arial" pitchFamily="34" charset="0"/>
              <a:buChar char="•"/>
              <a:defRPr sz="1800" b="0" kern="1200">
                <a:solidFill>
                  <a:schemeClr val="tx1"/>
                </a:solidFill>
                <a:latin typeface="+mn-lt"/>
                <a:ea typeface="+mn-ea"/>
                <a:cs typeface="+mn-cs"/>
              </a:defRPr>
            </a:lvl3pPr>
            <a:lvl4pPr marL="0" indent="0" algn="l" defTabSz="914400" rtl="0" eaLnBrk="1" latinLnBrk="0" hangingPunct="1">
              <a:lnSpc>
                <a:spcPct val="112000"/>
              </a:lnSpc>
              <a:spcBef>
                <a:spcPts val="2400"/>
              </a:spcBef>
              <a:spcAft>
                <a:spcPts val="2400"/>
              </a:spcAft>
              <a:buFont typeface="Arial" pitchFamily="34" charset="0"/>
              <a:buNone/>
              <a:defRPr sz="1800" b="1" kern="1200">
                <a:solidFill>
                  <a:srgbClr val="EA650D"/>
                </a:solidFill>
                <a:latin typeface="+mn-lt"/>
                <a:ea typeface="+mn-ea"/>
                <a:cs typeface="+mn-cs"/>
              </a:defRPr>
            </a:lvl4pPr>
            <a:lvl5pPr marL="0" indent="0" algn="l" defTabSz="914400" rtl="0" eaLnBrk="1" latinLnBrk="0" hangingPunct="1">
              <a:lnSpc>
                <a:spcPct val="112000"/>
              </a:lnSpc>
              <a:spcBef>
                <a:spcPts val="0"/>
              </a:spcBef>
              <a:buFont typeface="Arial" pitchFamily="34" charset="0"/>
              <a:buNone/>
              <a:defRPr sz="1800" kern="1200">
                <a:solidFill>
                  <a:schemeClr val="tx1"/>
                </a:solidFill>
                <a:latin typeface="+mn-lt"/>
                <a:ea typeface="+mn-ea"/>
                <a:cs typeface="+mn-cs"/>
              </a:defRPr>
            </a:lvl5pPr>
            <a:lvl6pPr marL="144000" indent="0" algn="l" defTabSz="914400" rtl="0" eaLnBrk="1" latinLnBrk="0" hangingPunct="1">
              <a:lnSpc>
                <a:spcPct val="112000"/>
              </a:lnSpc>
              <a:spcBef>
                <a:spcPts val="0"/>
              </a:spcBef>
              <a:buFont typeface="Arial" pitchFamily="34" charset="0"/>
              <a:buNone/>
              <a:defRPr sz="1800" kern="1200">
                <a:solidFill>
                  <a:schemeClr val="tx1"/>
                </a:solidFill>
                <a:latin typeface="+mn-lt"/>
                <a:ea typeface="+mn-ea"/>
                <a:cs typeface="+mn-cs"/>
              </a:defRPr>
            </a:lvl6pPr>
            <a:lvl7pPr marL="288000" indent="0" algn="l" defTabSz="914400" rtl="0" eaLnBrk="1" latinLnBrk="0" hangingPunct="1">
              <a:lnSpc>
                <a:spcPct val="112000"/>
              </a:lnSpc>
              <a:spcBef>
                <a:spcPts val="0"/>
              </a:spcBef>
              <a:buFont typeface="Arial" pitchFamily="34" charset="0"/>
              <a:buNone/>
              <a:defRPr sz="1800" kern="1200">
                <a:solidFill>
                  <a:schemeClr val="tx1"/>
                </a:solidFill>
                <a:latin typeface="+mn-lt"/>
                <a:ea typeface="+mn-ea"/>
                <a:cs typeface="+mn-cs"/>
              </a:defRPr>
            </a:lvl7pPr>
            <a:lvl8pPr marL="0" indent="0" algn="l" defTabSz="914400" rtl="0" eaLnBrk="1" latinLnBrk="0" hangingPunct="1">
              <a:lnSpc>
                <a:spcPct val="112000"/>
              </a:lnSpc>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lnSpc>
                <a:spcPct val="112000"/>
              </a:lnSpc>
              <a:spcBef>
                <a:spcPts val="0"/>
              </a:spcBef>
              <a:buFont typeface="Arial" pitchFamily="34" charset="0"/>
              <a:buNone/>
              <a:defRPr sz="1800" kern="1200">
                <a:solidFill>
                  <a:schemeClr val="tx1"/>
                </a:solidFill>
                <a:latin typeface="+mn-lt"/>
                <a:ea typeface="+mn-ea"/>
                <a:cs typeface="+mn-cs"/>
              </a:defRPr>
            </a:lvl9pPr>
          </a:lstStyle>
          <a:p>
            <a:pPr marL="0" lvl="0" indent="0">
              <a:buFont typeface="Calibri" panose="020F0502020204030204" pitchFamily="34" charset="0"/>
              <a:buNone/>
            </a:pPr>
            <a:r>
              <a:rPr lang="en-US" sz="1400" b="1" dirty="0" smtClean="0"/>
              <a:t>Key Risks identified</a:t>
            </a:r>
          </a:p>
          <a:p>
            <a:pPr marL="0" lvl="0" indent="0">
              <a:buFont typeface="Calibri" panose="020F0502020204030204" pitchFamily="34" charset="0"/>
              <a:buNone/>
            </a:pPr>
            <a:endParaRPr lang="en-US" sz="1400" b="1" dirty="0" smtClean="0"/>
          </a:p>
          <a:p>
            <a:pPr marL="342900" lvl="0" indent="-342900">
              <a:buFont typeface="+mj-lt"/>
              <a:buAutoNum type="arabicPeriod"/>
            </a:pPr>
            <a:r>
              <a:rPr lang="en-US" sz="1400" dirty="0" smtClean="0"/>
              <a:t>Improve Information Management</a:t>
            </a:r>
          </a:p>
          <a:p>
            <a:pPr marL="541338" lvl="1" indent="-184150"/>
            <a:r>
              <a:rPr lang="en-US" sz="1200" dirty="0"/>
              <a:t>D</a:t>
            </a:r>
            <a:r>
              <a:rPr lang="en-US" sz="1200" dirty="0" smtClean="0"/>
              <a:t>ata governance, unstructured </a:t>
            </a:r>
            <a:r>
              <a:rPr lang="en-US" sz="1200" dirty="0"/>
              <a:t>data, </a:t>
            </a:r>
            <a:r>
              <a:rPr lang="en-US" sz="1200" dirty="0" smtClean="0"/>
              <a:t>data quality and data </a:t>
            </a:r>
            <a:r>
              <a:rPr lang="en-US" sz="1200" dirty="0"/>
              <a:t>leakage</a:t>
            </a:r>
          </a:p>
          <a:p>
            <a:pPr marL="342900" lvl="0" indent="-342900">
              <a:buFont typeface="+mj-lt"/>
              <a:buAutoNum type="arabicPeriod"/>
            </a:pPr>
            <a:r>
              <a:rPr lang="en-US" sz="1400" dirty="0" smtClean="0"/>
              <a:t>Improve 3</a:t>
            </a:r>
            <a:r>
              <a:rPr lang="en-US" sz="1400" baseline="30000" dirty="0" smtClean="0"/>
              <a:t>rd</a:t>
            </a:r>
            <a:r>
              <a:rPr lang="en-US" sz="1400" dirty="0" smtClean="0"/>
              <a:t> party management</a:t>
            </a:r>
          </a:p>
          <a:p>
            <a:pPr marL="342900" lvl="0" indent="-342900">
              <a:buFont typeface="+mj-lt"/>
              <a:buAutoNum type="arabicPeriod"/>
            </a:pPr>
            <a:r>
              <a:rPr lang="en-US" sz="1400" dirty="0" smtClean="0"/>
              <a:t>Improve User Access Management</a:t>
            </a:r>
          </a:p>
          <a:p>
            <a:pPr marL="541338" lvl="1" indent="-184150">
              <a:tabLst>
                <a:tab pos="541338" algn="l"/>
              </a:tabLst>
            </a:pPr>
            <a:r>
              <a:rPr lang="en-US" sz="1200" dirty="0" smtClean="0"/>
              <a:t>Unauthorized access, governance Multi </a:t>
            </a:r>
            <a:r>
              <a:rPr lang="en-US" sz="1200" dirty="0"/>
              <a:t>Factor Authentication (MFA) </a:t>
            </a:r>
            <a:r>
              <a:rPr lang="en-US" sz="1200" dirty="0" smtClean="0"/>
              <a:t>implementations, Segregation </a:t>
            </a:r>
            <a:r>
              <a:rPr lang="en-US" sz="1200" dirty="0"/>
              <a:t>of </a:t>
            </a:r>
            <a:r>
              <a:rPr lang="en-US" sz="1200" dirty="0" smtClean="0"/>
              <a:t>Duties</a:t>
            </a:r>
          </a:p>
          <a:p>
            <a:pPr marL="342900" lvl="0" indent="-342900">
              <a:buFont typeface="+mj-lt"/>
              <a:buAutoNum type="arabicPeriod"/>
            </a:pPr>
            <a:r>
              <a:rPr lang="en-US" sz="1400" dirty="0" smtClean="0"/>
              <a:t>Improve Architecture</a:t>
            </a:r>
          </a:p>
          <a:p>
            <a:pPr marL="541338" lvl="1" indent="-184150">
              <a:tabLst>
                <a:tab pos="541338" algn="l"/>
              </a:tabLst>
            </a:pPr>
            <a:r>
              <a:rPr lang="en-US" sz="1200" dirty="0" smtClean="0"/>
              <a:t>Business alignment </a:t>
            </a:r>
            <a:r>
              <a:rPr lang="en-US" sz="1200" dirty="0"/>
              <a:t>with Enterprise </a:t>
            </a:r>
            <a:r>
              <a:rPr lang="en-US" sz="1200" dirty="0" smtClean="0"/>
              <a:t>Architecture, security architecture (specifically network Architecture), threat </a:t>
            </a:r>
            <a:r>
              <a:rPr lang="en-US" sz="1200" dirty="0"/>
              <a:t>and </a:t>
            </a:r>
            <a:r>
              <a:rPr lang="en-US" sz="1200" dirty="0" smtClean="0"/>
              <a:t>application </a:t>
            </a:r>
            <a:r>
              <a:rPr lang="en-US" sz="1200" dirty="0"/>
              <a:t>landscape</a:t>
            </a:r>
          </a:p>
          <a:p>
            <a:endParaRPr lang="en-US" sz="1400" dirty="0"/>
          </a:p>
        </p:txBody>
      </p:sp>
      <p:sp>
        <p:nvSpPr>
          <p:cNvPr id="18" name="Content Placeholder 2"/>
          <p:cNvSpPr txBox="1">
            <a:spLocks/>
          </p:cNvSpPr>
          <p:nvPr/>
        </p:nvSpPr>
        <p:spPr>
          <a:xfrm>
            <a:off x="4864231" y="3450165"/>
            <a:ext cx="6356220" cy="2576225"/>
          </a:xfrm>
          <a:prstGeom prst="rect">
            <a:avLst/>
          </a:prstGeom>
          <a:ln w="15875">
            <a:solidFill>
              <a:srgbClr val="706CB0"/>
            </a:solidFill>
          </a:ln>
        </p:spPr>
        <p:txBody>
          <a:bodyPr vert="horz" lIns="144000" tIns="0" rIns="0" bIns="0" rtlCol="0" anchor="t">
            <a:noAutofit/>
          </a:bodyPr>
          <a:lstStyle>
            <a:lvl1pPr marL="144000" indent="-144000" algn="l" defTabSz="914400" rtl="0" eaLnBrk="1" latinLnBrk="0" hangingPunct="1">
              <a:lnSpc>
                <a:spcPct val="112000"/>
              </a:lnSpc>
              <a:spcBef>
                <a:spcPts val="0"/>
              </a:spcBef>
              <a:buClr>
                <a:srgbClr val="EA650D"/>
              </a:buClr>
              <a:buSzPct val="100000"/>
              <a:buFont typeface="Calibri" panose="020F0502020204030204" pitchFamily="34" charset="0"/>
              <a:buChar char="•"/>
              <a:defRPr sz="1800" b="0" kern="1200">
                <a:solidFill>
                  <a:schemeClr val="tx1"/>
                </a:solidFill>
                <a:latin typeface="+mn-lt"/>
                <a:ea typeface="+mn-ea"/>
                <a:cs typeface="+mn-cs"/>
              </a:defRPr>
            </a:lvl1pPr>
            <a:lvl2pPr marL="144000" indent="-144000" algn="l" defTabSz="914400" rtl="0" eaLnBrk="1" latinLnBrk="0" hangingPunct="1">
              <a:lnSpc>
                <a:spcPct val="112000"/>
              </a:lnSpc>
              <a:spcBef>
                <a:spcPts val="0"/>
              </a:spcBef>
              <a:buClr>
                <a:srgbClr val="EA650D"/>
              </a:buClr>
              <a:buSzPct val="100000"/>
              <a:buFont typeface="Calibri" panose="020F0502020204030204" pitchFamily="34" charset="0"/>
              <a:buChar char="•"/>
              <a:defRPr sz="1800" b="0" kern="1200">
                <a:solidFill>
                  <a:srgbClr val="EA650D"/>
                </a:solidFill>
                <a:latin typeface="+mn-lt"/>
                <a:ea typeface="+mn-ea"/>
                <a:cs typeface="+mn-cs"/>
              </a:defRPr>
            </a:lvl2pPr>
            <a:lvl3pPr marL="288000" indent="-144000" algn="l" defTabSz="914400" rtl="0" eaLnBrk="1" latinLnBrk="0" hangingPunct="1">
              <a:lnSpc>
                <a:spcPct val="112000"/>
              </a:lnSpc>
              <a:spcBef>
                <a:spcPts val="0"/>
              </a:spcBef>
              <a:buFont typeface="Arial" pitchFamily="34" charset="0"/>
              <a:buChar char="•"/>
              <a:defRPr sz="1800" b="0" kern="1200">
                <a:solidFill>
                  <a:schemeClr val="tx1"/>
                </a:solidFill>
                <a:latin typeface="+mn-lt"/>
                <a:ea typeface="+mn-ea"/>
                <a:cs typeface="+mn-cs"/>
              </a:defRPr>
            </a:lvl3pPr>
            <a:lvl4pPr marL="0" indent="0" algn="l" defTabSz="914400" rtl="0" eaLnBrk="1" latinLnBrk="0" hangingPunct="1">
              <a:lnSpc>
                <a:spcPct val="112000"/>
              </a:lnSpc>
              <a:spcBef>
                <a:spcPts val="2400"/>
              </a:spcBef>
              <a:spcAft>
                <a:spcPts val="2400"/>
              </a:spcAft>
              <a:buFont typeface="Arial" pitchFamily="34" charset="0"/>
              <a:buNone/>
              <a:defRPr sz="1800" b="1" kern="1200">
                <a:solidFill>
                  <a:srgbClr val="EA650D"/>
                </a:solidFill>
                <a:latin typeface="+mn-lt"/>
                <a:ea typeface="+mn-ea"/>
                <a:cs typeface="+mn-cs"/>
              </a:defRPr>
            </a:lvl4pPr>
            <a:lvl5pPr marL="0" indent="0" algn="l" defTabSz="914400" rtl="0" eaLnBrk="1" latinLnBrk="0" hangingPunct="1">
              <a:lnSpc>
                <a:spcPct val="112000"/>
              </a:lnSpc>
              <a:spcBef>
                <a:spcPts val="0"/>
              </a:spcBef>
              <a:buFont typeface="Arial" pitchFamily="34" charset="0"/>
              <a:buNone/>
              <a:defRPr sz="1800" kern="1200">
                <a:solidFill>
                  <a:schemeClr val="tx1"/>
                </a:solidFill>
                <a:latin typeface="+mn-lt"/>
                <a:ea typeface="+mn-ea"/>
                <a:cs typeface="+mn-cs"/>
              </a:defRPr>
            </a:lvl5pPr>
            <a:lvl6pPr marL="144000" indent="0" algn="l" defTabSz="914400" rtl="0" eaLnBrk="1" latinLnBrk="0" hangingPunct="1">
              <a:lnSpc>
                <a:spcPct val="112000"/>
              </a:lnSpc>
              <a:spcBef>
                <a:spcPts val="0"/>
              </a:spcBef>
              <a:buFont typeface="Arial" pitchFamily="34" charset="0"/>
              <a:buNone/>
              <a:defRPr sz="1800" kern="1200">
                <a:solidFill>
                  <a:schemeClr val="tx1"/>
                </a:solidFill>
                <a:latin typeface="+mn-lt"/>
                <a:ea typeface="+mn-ea"/>
                <a:cs typeface="+mn-cs"/>
              </a:defRPr>
            </a:lvl6pPr>
            <a:lvl7pPr marL="288000" indent="0" algn="l" defTabSz="914400" rtl="0" eaLnBrk="1" latinLnBrk="0" hangingPunct="1">
              <a:lnSpc>
                <a:spcPct val="112000"/>
              </a:lnSpc>
              <a:spcBef>
                <a:spcPts val="0"/>
              </a:spcBef>
              <a:buFont typeface="Arial" pitchFamily="34" charset="0"/>
              <a:buNone/>
              <a:defRPr sz="1800" kern="1200">
                <a:solidFill>
                  <a:schemeClr val="tx1"/>
                </a:solidFill>
                <a:latin typeface="+mn-lt"/>
                <a:ea typeface="+mn-ea"/>
                <a:cs typeface="+mn-cs"/>
              </a:defRPr>
            </a:lvl7pPr>
            <a:lvl8pPr marL="0" indent="0" algn="l" defTabSz="914400" rtl="0" eaLnBrk="1" latinLnBrk="0" hangingPunct="1">
              <a:lnSpc>
                <a:spcPct val="112000"/>
              </a:lnSpc>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lnSpc>
                <a:spcPct val="112000"/>
              </a:lnSpc>
              <a:spcBef>
                <a:spcPts val="0"/>
              </a:spcBef>
              <a:buFont typeface="Arial" pitchFamily="34" charset="0"/>
              <a:buNone/>
              <a:defRPr sz="1800" kern="1200">
                <a:solidFill>
                  <a:schemeClr val="tx1"/>
                </a:solidFill>
                <a:latin typeface="+mn-lt"/>
                <a:ea typeface="+mn-ea"/>
                <a:cs typeface="+mn-cs"/>
              </a:defRPr>
            </a:lvl9pPr>
          </a:lstStyle>
          <a:p>
            <a:pPr marL="0" lvl="0" indent="0">
              <a:buFont typeface="Calibri" panose="020F0502020204030204" pitchFamily="34" charset="0"/>
              <a:buNone/>
            </a:pPr>
            <a:r>
              <a:rPr lang="en-US" sz="1400" b="1" dirty="0" smtClean="0"/>
              <a:t>Key Challenges</a:t>
            </a:r>
          </a:p>
          <a:p>
            <a:pPr marL="0" lvl="0" indent="0">
              <a:buFont typeface="Calibri" panose="020F0502020204030204" pitchFamily="34" charset="0"/>
              <a:buNone/>
            </a:pPr>
            <a:endParaRPr lang="en-US" sz="1400" b="1" dirty="0" smtClean="0"/>
          </a:p>
          <a:p>
            <a:pPr marL="342900" lvl="0" indent="-342900">
              <a:buFont typeface="+mj-lt"/>
              <a:buAutoNum type="arabicPeriod"/>
            </a:pPr>
            <a:r>
              <a:rPr lang="en-US" sz="1400" dirty="0" smtClean="0"/>
              <a:t>Administrative Organization (Provisioning Management Information) and Internal Control</a:t>
            </a:r>
          </a:p>
          <a:p>
            <a:pPr marL="342900" lvl="0" indent="-342900">
              <a:buFont typeface="+mj-lt"/>
              <a:buAutoNum type="arabicPeriod"/>
            </a:pPr>
            <a:r>
              <a:rPr lang="en-US" sz="1400" dirty="0" smtClean="0"/>
              <a:t>Information Security Governance</a:t>
            </a:r>
          </a:p>
          <a:p>
            <a:pPr marL="342900" lvl="0" indent="-342900">
              <a:buFont typeface="+mj-lt"/>
              <a:buAutoNum type="arabicPeriod"/>
            </a:pPr>
            <a:r>
              <a:rPr lang="en-US" sz="1400" dirty="0" smtClean="0"/>
              <a:t>Capabilities in both 1st and 2nd line</a:t>
            </a:r>
          </a:p>
          <a:p>
            <a:pPr marL="342900" lvl="0" indent="-342900">
              <a:buFont typeface="+mj-lt"/>
              <a:buAutoNum type="arabicPeriod"/>
            </a:pPr>
            <a:r>
              <a:rPr lang="en-US" sz="1400" dirty="0" smtClean="0"/>
              <a:t>Clear prioritization of risk and security initiatives</a:t>
            </a:r>
          </a:p>
          <a:p>
            <a:pPr marL="342900" lvl="0" indent="-342900">
              <a:buFont typeface="+mj-lt"/>
              <a:buAutoNum type="arabicPeriod"/>
            </a:pPr>
            <a:r>
              <a:rPr lang="en-US" sz="1400" dirty="0" smtClean="0"/>
              <a:t>Awareness and ownership</a:t>
            </a:r>
            <a:endParaRPr lang="en-US" sz="1400" dirty="0"/>
          </a:p>
        </p:txBody>
      </p:sp>
    </p:spTree>
    <p:extLst>
      <p:ext uri="{BB962C8B-B14F-4D97-AF65-F5344CB8AC3E}">
        <p14:creationId xmlns:p14="http://schemas.microsoft.com/office/powerpoint/2010/main" val="33354779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93E608-0E19-4F68-A6B7-B0A2A26356CB}"/>
              </a:ext>
            </a:extLst>
          </p:cNvPr>
          <p:cNvSpPr>
            <a:spLocks noGrp="1"/>
          </p:cNvSpPr>
          <p:nvPr>
            <p:ph type="title"/>
          </p:nvPr>
        </p:nvSpPr>
        <p:spPr/>
        <p:txBody>
          <a:bodyPr/>
          <a:lstStyle/>
          <a:p>
            <a:r>
              <a:rPr lang="en-US" dirty="0"/>
              <a:t>Motivations</a:t>
            </a:r>
          </a:p>
        </p:txBody>
      </p:sp>
      <p:sp>
        <p:nvSpPr>
          <p:cNvPr id="5" name="Text Placeholder 4">
            <a:extLst>
              <a:ext uri="{FF2B5EF4-FFF2-40B4-BE49-F238E27FC236}">
                <a16:creationId xmlns:a16="http://schemas.microsoft.com/office/drawing/2014/main" id="{C9F97B9C-B392-4B88-8F6A-8F5A636C64A5}"/>
              </a:ext>
            </a:extLst>
          </p:cNvPr>
          <p:cNvSpPr>
            <a:spLocks noGrp="1"/>
          </p:cNvSpPr>
          <p:nvPr>
            <p:ph type="body" idx="1"/>
          </p:nvPr>
        </p:nvSpPr>
        <p:spPr>
          <a:xfrm>
            <a:off x="86238" y="3671162"/>
            <a:ext cx="4405067" cy="1257685"/>
          </a:xfrm>
        </p:spPr>
        <p:txBody>
          <a:bodyPr>
            <a:normAutofit/>
          </a:bodyPr>
          <a:lstStyle/>
          <a:p>
            <a:r>
              <a:rPr lang="en-US" dirty="0"/>
              <a:t>We need a predictable risk management environment to fulfill our responsibilities in a more digitalized company acting in a cyber world.</a:t>
            </a:r>
          </a:p>
        </p:txBody>
      </p:sp>
      <p:graphicFrame>
        <p:nvGraphicFramePr>
          <p:cNvPr id="21" name="Content Placeholder 3" descr="Placeholder Timeline&#10;">
            <a:extLst>
              <a:ext uri="{FF2B5EF4-FFF2-40B4-BE49-F238E27FC236}">
                <a16:creationId xmlns:a16="http://schemas.microsoft.com/office/drawing/2014/main" id="{F71B10C4-D0A8-414E-9F4A-2CAD9414BC1A}"/>
              </a:ext>
            </a:extLst>
          </p:cNvPr>
          <p:cNvGraphicFramePr>
            <a:graphicFrameLocks/>
          </p:cNvGraphicFramePr>
          <p:nvPr>
            <p:extLst>
              <p:ext uri="{D42A27DB-BD31-4B8C-83A1-F6EECF244321}">
                <p14:modId xmlns:p14="http://schemas.microsoft.com/office/powerpoint/2010/main" val="3742211747"/>
              </p:ext>
            </p:extLst>
          </p:nvPr>
        </p:nvGraphicFramePr>
        <p:xfrm>
          <a:off x="4491305" y="1461837"/>
          <a:ext cx="7640782" cy="4160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3708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tr-TR" dirty="0"/>
              <a:t>T</a:t>
            </a:r>
            <a:r>
              <a:rPr lang="en-US" dirty="0" err="1"/>
              <a:t>hree</a:t>
            </a:r>
            <a:r>
              <a:rPr lang="en-US" dirty="0"/>
              <a:t> </a:t>
            </a:r>
            <a:r>
              <a:rPr lang="tr-TR" dirty="0" err="1"/>
              <a:t>Li</a:t>
            </a:r>
            <a:r>
              <a:rPr lang="en-US" dirty="0"/>
              <a:t>ne of </a:t>
            </a:r>
            <a:r>
              <a:rPr lang="tr-TR" dirty="0"/>
              <a:t>D</a:t>
            </a:r>
            <a:r>
              <a:rPr lang="en-US" dirty="0" err="1"/>
              <a:t>efence</a:t>
            </a:r>
            <a:endParaRPr lang="tr-TR" dirty="0"/>
          </a:p>
        </p:txBody>
      </p:sp>
      <p:sp>
        <p:nvSpPr>
          <p:cNvPr id="41" name="Text Placeholder 40"/>
          <p:cNvSpPr>
            <a:spLocks noGrp="1"/>
          </p:cNvSpPr>
          <p:nvPr>
            <p:ph type="body" sz="quarter" idx="20"/>
          </p:nvPr>
        </p:nvSpPr>
        <p:spPr>
          <a:xfrm>
            <a:off x="4084642" y="3058819"/>
            <a:ext cx="2026516" cy="588620"/>
          </a:xfrm>
        </p:spPr>
        <p:txBody>
          <a:bodyPr/>
          <a:lstStyle/>
          <a:p>
            <a:r>
              <a:rPr lang="en-US" dirty="0"/>
              <a:t>1st Line of </a:t>
            </a:r>
            <a:r>
              <a:rPr lang="en-US" dirty="0" err="1"/>
              <a:t>Defence</a:t>
            </a:r>
            <a:endParaRPr lang="tr-TR" dirty="0"/>
          </a:p>
        </p:txBody>
      </p:sp>
      <p:sp>
        <p:nvSpPr>
          <p:cNvPr id="43" name="Text Placeholder 42"/>
          <p:cNvSpPr>
            <a:spLocks noGrp="1"/>
          </p:cNvSpPr>
          <p:nvPr>
            <p:ph type="body" sz="quarter" idx="22"/>
          </p:nvPr>
        </p:nvSpPr>
        <p:spPr>
          <a:xfrm>
            <a:off x="3965291" y="3775704"/>
            <a:ext cx="2265218" cy="2073594"/>
          </a:xfrm>
        </p:spPr>
        <p:txBody>
          <a:bodyPr/>
          <a:lstStyle/>
          <a:p>
            <a:pPr marL="285750" indent="-285750" algn="l">
              <a:buFont typeface="Arial" panose="020B0604020202020204" pitchFamily="34" charset="0"/>
              <a:buChar char="•"/>
            </a:pPr>
            <a:r>
              <a:rPr lang="en-US" dirty="0"/>
              <a:t>Heads of Business</a:t>
            </a:r>
            <a:endParaRPr lang="tr-TR" dirty="0"/>
          </a:p>
          <a:p>
            <a:pPr marL="285750" indent="-285750" algn="l">
              <a:buFont typeface="Arial" panose="020B0604020202020204" pitchFamily="34" charset="0"/>
              <a:buChar char="•"/>
            </a:pPr>
            <a:r>
              <a:rPr lang="en-US" dirty="0" smtClean="0"/>
              <a:t>Asset </a:t>
            </a:r>
            <a:r>
              <a:rPr lang="en-US" dirty="0"/>
              <a:t>Owners</a:t>
            </a:r>
            <a:endParaRPr lang="tr-TR" dirty="0"/>
          </a:p>
          <a:p>
            <a:pPr marL="285750" indent="-285750" algn="l">
              <a:buFont typeface="Arial" panose="020B0604020202020204" pitchFamily="34" charset="0"/>
              <a:buChar char="•"/>
            </a:pPr>
            <a:r>
              <a:rPr lang="en-US" dirty="0" smtClean="0"/>
              <a:t>Asset </a:t>
            </a:r>
            <a:r>
              <a:rPr lang="en-US" dirty="0"/>
              <a:t>Custodian</a:t>
            </a:r>
            <a:endParaRPr lang="tr-TR" dirty="0"/>
          </a:p>
          <a:p>
            <a:pPr marL="285750" indent="-285750" algn="l">
              <a:buFont typeface="Arial" panose="020B0604020202020204" pitchFamily="34" charset="0"/>
              <a:buChar char="•"/>
            </a:pPr>
            <a:r>
              <a:rPr lang="en-US" dirty="0" smtClean="0"/>
              <a:t>Infrastructure Service</a:t>
            </a:r>
            <a:endParaRPr lang="tr-TR" dirty="0" smtClean="0"/>
          </a:p>
          <a:p>
            <a:pPr marL="285750" indent="-285750" algn="l">
              <a:buFont typeface="Arial" panose="020B0604020202020204" pitchFamily="34" charset="0"/>
              <a:buChar char="•"/>
            </a:pPr>
            <a:r>
              <a:rPr lang="tr-TR" dirty="0" smtClean="0"/>
              <a:t>D</a:t>
            </a:r>
            <a:r>
              <a:rPr lang="en-US" dirty="0" err="1" smtClean="0"/>
              <a:t>evelopers</a:t>
            </a:r>
            <a:endParaRPr lang="tr-TR" dirty="0"/>
          </a:p>
          <a:p>
            <a:pPr marL="285750" indent="-285750" algn="l">
              <a:buFont typeface="Arial" panose="020B0604020202020204" pitchFamily="34" charset="0"/>
              <a:buChar char="•"/>
            </a:pPr>
            <a:r>
              <a:rPr lang="en-US" dirty="0"/>
              <a:t>Users</a:t>
            </a:r>
          </a:p>
          <a:p>
            <a:pPr algn="l"/>
            <a:endParaRPr lang="tr-TR" dirty="0"/>
          </a:p>
        </p:txBody>
      </p:sp>
      <p:sp>
        <p:nvSpPr>
          <p:cNvPr id="44" name="Text Placeholder 43"/>
          <p:cNvSpPr>
            <a:spLocks noGrp="1"/>
          </p:cNvSpPr>
          <p:nvPr>
            <p:ph type="body" sz="quarter" idx="23"/>
          </p:nvPr>
        </p:nvSpPr>
        <p:spPr>
          <a:xfrm>
            <a:off x="6641246" y="3058819"/>
            <a:ext cx="2026516" cy="588620"/>
          </a:xfrm>
        </p:spPr>
        <p:txBody>
          <a:bodyPr/>
          <a:lstStyle/>
          <a:p>
            <a:r>
              <a:rPr lang="en-US" dirty="0"/>
              <a:t>2nd Line of </a:t>
            </a:r>
            <a:r>
              <a:rPr lang="en-US" dirty="0" err="1"/>
              <a:t>Defence</a:t>
            </a:r>
            <a:endParaRPr lang="en-US" dirty="0"/>
          </a:p>
        </p:txBody>
      </p:sp>
      <p:sp>
        <p:nvSpPr>
          <p:cNvPr id="46" name="Text Placeholder 45"/>
          <p:cNvSpPr>
            <a:spLocks noGrp="1"/>
          </p:cNvSpPr>
          <p:nvPr>
            <p:ph type="body" sz="quarter" idx="25"/>
          </p:nvPr>
        </p:nvSpPr>
        <p:spPr>
          <a:xfrm>
            <a:off x="6521895" y="3774201"/>
            <a:ext cx="2265218" cy="841304"/>
          </a:xfrm>
        </p:spPr>
        <p:txBody>
          <a:bodyPr/>
          <a:lstStyle/>
          <a:p>
            <a:pPr marL="285750" indent="-285750" algn="l">
              <a:buFont typeface="Arial" panose="020B0604020202020204" pitchFamily="34" charset="0"/>
              <a:buChar char="•"/>
            </a:pPr>
            <a:r>
              <a:rPr lang="en-US" dirty="0"/>
              <a:t>Information Risk Management</a:t>
            </a:r>
            <a:endParaRPr lang="tr-TR" dirty="0"/>
          </a:p>
          <a:p>
            <a:pPr marL="285750" indent="-285750" algn="l">
              <a:buFont typeface="Arial" panose="020B0604020202020204" pitchFamily="34" charset="0"/>
              <a:buChar char="•"/>
            </a:pPr>
            <a:r>
              <a:rPr lang="tr-TR" dirty="0"/>
              <a:t>Information Security Management </a:t>
            </a:r>
          </a:p>
          <a:p>
            <a:pPr marL="285750" indent="-285750" algn="l">
              <a:buFont typeface="Arial" panose="020B0604020202020204" pitchFamily="34" charset="0"/>
              <a:buChar char="•"/>
            </a:pPr>
            <a:r>
              <a:rPr lang="tr-TR" dirty="0" err="1"/>
              <a:t>Internal</a:t>
            </a:r>
            <a:r>
              <a:rPr lang="tr-TR" dirty="0"/>
              <a:t> Control</a:t>
            </a:r>
          </a:p>
          <a:p>
            <a:pPr marL="285750" indent="-285750" algn="l">
              <a:buFont typeface="Arial" panose="020B0604020202020204" pitchFamily="34" charset="0"/>
              <a:buChar char="•"/>
            </a:pPr>
            <a:r>
              <a:rPr lang="tr-TR" dirty="0" err="1"/>
              <a:t>Compliance</a:t>
            </a:r>
            <a:endParaRPr lang="en-US" dirty="0"/>
          </a:p>
          <a:p>
            <a:pPr algn="l"/>
            <a:endParaRPr lang="tr-TR" dirty="0"/>
          </a:p>
        </p:txBody>
      </p:sp>
      <p:sp>
        <p:nvSpPr>
          <p:cNvPr id="47" name="Text Placeholder 46"/>
          <p:cNvSpPr>
            <a:spLocks noGrp="1"/>
          </p:cNvSpPr>
          <p:nvPr>
            <p:ph type="body" sz="quarter" idx="26"/>
          </p:nvPr>
        </p:nvSpPr>
        <p:spPr>
          <a:xfrm>
            <a:off x="9195955" y="3058819"/>
            <a:ext cx="2026516" cy="588620"/>
          </a:xfrm>
        </p:spPr>
        <p:txBody>
          <a:bodyPr/>
          <a:lstStyle/>
          <a:p>
            <a:r>
              <a:rPr lang="en-US" dirty="0"/>
              <a:t>3rd Line of </a:t>
            </a:r>
            <a:r>
              <a:rPr lang="en-US" dirty="0" err="1"/>
              <a:t>Defence</a:t>
            </a:r>
            <a:endParaRPr lang="tr-TR" dirty="0"/>
          </a:p>
        </p:txBody>
      </p:sp>
      <p:sp>
        <p:nvSpPr>
          <p:cNvPr id="49" name="Text Placeholder 48"/>
          <p:cNvSpPr>
            <a:spLocks noGrp="1"/>
          </p:cNvSpPr>
          <p:nvPr>
            <p:ph type="body" sz="quarter" idx="28"/>
          </p:nvPr>
        </p:nvSpPr>
        <p:spPr>
          <a:xfrm>
            <a:off x="9197159" y="3774201"/>
            <a:ext cx="2025312" cy="841304"/>
          </a:xfrm>
        </p:spPr>
        <p:txBody>
          <a:bodyPr/>
          <a:lstStyle/>
          <a:p>
            <a:r>
              <a:rPr lang="en-US" dirty="0"/>
              <a:t>Audit </a:t>
            </a:r>
            <a:r>
              <a:rPr lang="en-US" dirty="0" smtClean="0"/>
              <a:t>Services</a:t>
            </a:r>
            <a:endParaRPr lang="en-US" dirty="0"/>
          </a:p>
        </p:txBody>
      </p:sp>
      <p:sp>
        <p:nvSpPr>
          <p:cNvPr id="52" name="Rectangle 51"/>
          <p:cNvSpPr/>
          <p:nvPr/>
        </p:nvSpPr>
        <p:spPr>
          <a:xfrm>
            <a:off x="3965291" y="2483427"/>
            <a:ext cx="5407310" cy="384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Text Placeholder 40"/>
          <p:cNvSpPr>
            <a:spLocks noGrp="1"/>
          </p:cNvSpPr>
          <p:nvPr>
            <p:ph type="body" sz="quarter" idx="20"/>
          </p:nvPr>
        </p:nvSpPr>
        <p:spPr>
          <a:xfrm>
            <a:off x="3972216" y="2532545"/>
            <a:ext cx="5400386" cy="557447"/>
          </a:xfrm>
        </p:spPr>
        <p:txBody>
          <a:bodyPr/>
          <a:lstStyle/>
          <a:p>
            <a:r>
              <a:rPr lang="tr-TR" dirty="0" err="1"/>
              <a:t>Senior</a:t>
            </a:r>
            <a:r>
              <a:rPr lang="tr-TR" dirty="0"/>
              <a:t> Management</a:t>
            </a:r>
          </a:p>
        </p:txBody>
      </p:sp>
      <p:sp>
        <p:nvSpPr>
          <p:cNvPr id="54" name="Rectangle 53"/>
          <p:cNvSpPr/>
          <p:nvPr/>
        </p:nvSpPr>
        <p:spPr>
          <a:xfrm>
            <a:off x="4270664" y="5590309"/>
            <a:ext cx="6504709" cy="25898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dirty="0" err="1" smtClean="0"/>
              <a:t>External</a:t>
            </a:r>
            <a:r>
              <a:rPr lang="tr-TR" dirty="0" smtClean="0"/>
              <a:t> </a:t>
            </a:r>
            <a:r>
              <a:rPr lang="tr-TR" dirty="0" err="1" smtClean="0"/>
              <a:t>Audits</a:t>
            </a:r>
            <a:endParaRPr lang="tr-TR" dirty="0"/>
          </a:p>
        </p:txBody>
      </p:sp>
      <p:sp>
        <p:nvSpPr>
          <p:cNvPr id="55" name="Rectangle 54"/>
          <p:cNvSpPr/>
          <p:nvPr/>
        </p:nvSpPr>
        <p:spPr>
          <a:xfrm>
            <a:off x="4270663" y="5977563"/>
            <a:ext cx="6504709" cy="25898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dirty="0" err="1" smtClean="0"/>
              <a:t>Regulations</a:t>
            </a:r>
            <a:endParaRPr lang="tr-TR" dirty="0"/>
          </a:p>
        </p:txBody>
      </p:sp>
      <p:sp>
        <p:nvSpPr>
          <p:cNvPr id="56" name="Rectangle 55"/>
          <p:cNvSpPr/>
          <p:nvPr/>
        </p:nvSpPr>
        <p:spPr>
          <a:xfrm>
            <a:off x="11544300" y="2483427"/>
            <a:ext cx="405245" cy="297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dirty="0"/>
              <a:t>Best </a:t>
            </a:r>
            <a:r>
              <a:rPr lang="tr-TR" dirty="0" err="1"/>
              <a:t>Practices</a:t>
            </a:r>
            <a:endParaRPr lang="tr-TR" dirty="0"/>
          </a:p>
        </p:txBody>
      </p:sp>
      <p:sp>
        <p:nvSpPr>
          <p:cNvPr id="57" name="Rectangle 56"/>
          <p:cNvSpPr/>
          <p:nvPr/>
        </p:nvSpPr>
        <p:spPr>
          <a:xfrm>
            <a:off x="7585364" y="1508623"/>
            <a:ext cx="3758043" cy="7739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Text Placeholder 40"/>
          <p:cNvSpPr>
            <a:spLocks noGrp="1"/>
          </p:cNvSpPr>
          <p:nvPr>
            <p:ph type="body" sz="quarter" idx="20"/>
          </p:nvPr>
        </p:nvSpPr>
        <p:spPr>
          <a:xfrm>
            <a:off x="7523017" y="1574669"/>
            <a:ext cx="4194462" cy="717830"/>
          </a:xfrm>
        </p:spPr>
        <p:txBody>
          <a:bodyPr/>
          <a:lstStyle/>
          <a:p>
            <a:r>
              <a:rPr lang="en-US" dirty="0"/>
              <a:t>Governing Body / Board / Audit Committee</a:t>
            </a:r>
            <a:endParaRPr lang="tr-TR" dirty="0"/>
          </a:p>
        </p:txBody>
      </p:sp>
    </p:spTree>
    <p:extLst>
      <p:ext uri="{BB962C8B-B14F-4D97-AF65-F5344CB8AC3E}">
        <p14:creationId xmlns:p14="http://schemas.microsoft.com/office/powerpoint/2010/main" val="4233113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19B911-E1C7-456E-8486-42AEC2DB7E9F}"/>
              </a:ext>
            </a:extLst>
          </p:cNvPr>
          <p:cNvSpPr>
            <a:spLocks noGrp="1"/>
          </p:cNvSpPr>
          <p:nvPr>
            <p:ph type="title"/>
          </p:nvPr>
        </p:nvSpPr>
        <p:spPr/>
        <p:txBody>
          <a:bodyPr>
            <a:normAutofit fontScale="90000"/>
          </a:bodyPr>
          <a:lstStyle/>
          <a:p>
            <a:r>
              <a:rPr lang="en-US" dirty="0"/>
              <a:t>Risk Management Phases </a:t>
            </a:r>
          </a:p>
        </p:txBody>
      </p:sp>
      <p:sp>
        <p:nvSpPr>
          <p:cNvPr id="27" name="Text Placeholder 26">
            <a:extLst>
              <a:ext uri="{FF2B5EF4-FFF2-40B4-BE49-F238E27FC236}">
                <a16:creationId xmlns:a16="http://schemas.microsoft.com/office/drawing/2014/main" id="{D966F852-7637-404E-8FCA-D1D59E6CA4B0}"/>
              </a:ext>
            </a:extLst>
          </p:cNvPr>
          <p:cNvSpPr>
            <a:spLocks noGrp="1"/>
          </p:cNvSpPr>
          <p:nvPr>
            <p:ph type="body" idx="49"/>
          </p:nvPr>
        </p:nvSpPr>
        <p:spPr>
          <a:xfrm>
            <a:off x="5212360" y="1884354"/>
            <a:ext cx="6103964" cy="815993"/>
          </a:xfrm>
        </p:spPr>
        <p:txBody>
          <a:bodyPr>
            <a:normAutofit fontScale="85000" lnSpcReduction="20000"/>
          </a:bodyPr>
          <a:lstStyle/>
          <a:p>
            <a:endParaRPr lang="en-US" dirty="0"/>
          </a:p>
          <a:p>
            <a:r>
              <a:rPr lang="en-US" dirty="0"/>
              <a:t>Risk management is the process of reducing and maintaining risk at an acceptable level by means of a well-defined and actively employed security program</a:t>
            </a:r>
          </a:p>
        </p:txBody>
      </p:sp>
      <p:sp>
        <p:nvSpPr>
          <p:cNvPr id="7" name="Text Placeholder 6">
            <a:extLst>
              <a:ext uri="{FF2B5EF4-FFF2-40B4-BE49-F238E27FC236}">
                <a16:creationId xmlns:a16="http://schemas.microsoft.com/office/drawing/2014/main" id="{6885731A-F3C3-4B02-BF16-704EEF0F887A}"/>
              </a:ext>
            </a:extLst>
          </p:cNvPr>
          <p:cNvSpPr>
            <a:spLocks noGrp="1"/>
          </p:cNvSpPr>
          <p:nvPr>
            <p:ph type="body" idx="1"/>
          </p:nvPr>
        </p:nvSpPr>
        <p:spPr>
          <a:xfrm>
            <a:off x="836614" y="3413554"/>
            <a:ext cx="1728216" cy="483036"/>
          </a:xfrm>
        </p:spPr>
        <p:txBody>
          <a:bodyPr>
            <a:normAutofit fontScale="92500" lnSpcReduction="10000"/>
          </a:bodyPr>
          <a:lstStyle/>
          <a:p>
            <a:r>
              <a:rPr lang="en-US" dirty="0"/>
              <a:t>Risk Identification</a:t>
            </a:r>
          </a:p>
        </p:txBody>
      </p:sp>
      <p:sp>
        <p:nvSpPr>
          <p:cNvPr id="8" name="Text Placeholder 7">
            <a:extLst>
              <a:ext uri="{FF2B5EF4-FFF2-40B4-BE49-F238E27FC236}">
                <a16:creationId xmlns:a16="http://schemas.microsoft.com/office/drawing/2014/main" id="{8E3E46FC-F5F9-4A10-BB16-EF6F235E39C9}"/>
              </a:ext>
            </a:extLst>
          </p:cNvPr>
          <p:cNvSpPr>
            <a:spLocks noGrp="1"/>
          </p:cNvSpPr>
          <p:nvPr>
            <p:ph type="body" sz="quarter" idx="13"/>
          </p:nvPr>
        </p:nvSpPr>
        <p:spPr/>
        <p:txBody>
          <a:bodyPr>
            <a:normAutofit/>
          </a:bodyPr>
          <a:lstStyle/>
          <a:p>
            <a:r>
              <a:rPr lang="en-US" dirty="0"/>
              <a:t>Identifies the sources, causes, consequences, etc. of the internal and external risks affecting the security of the organization</a:t>
            </a:r>
          </a:p>
        </p:txBody>
      </p:sp>
      <p:sp>
        <p:nvSpPr>
          <p:cNvPr id="15" name="Text Placeholder 14">
            <a:extLst>
              <a:ext uri="{FF2B5EF4-FFF2-40B4-BE49-F238E27FC236}">
                <a16:creationId xmlns:a16="http://schemas.microsoft.com/office/drawing/2014/main" id="{364D3A41-4200-4390-8FD8-6FD5F771583E}"/>
              </a:ext>
            </a:extLst>
          </p:cNvPr>
          <p:cNvSpPr>
            <a:spLocks noGrp="1"/>
          </p:cNvSpPr>
          <p:nvPr>
            <p:ph type="body" idx="37"/>
          </p:nvPr>
        </p:nvSpPr>
        <p:spPr>
          <a:xfrm>
            <a:off x="3024487" y="3413553"/>
            <a:ext cx="1728216" cy="483037"/>
          </a:xfrm>
        </p:spPr>
        <p:txBody>
          <a:bodyPr>
            <a:normAutofit fontScale="85000" lnSpcReduction="20000"/>
          </a:bodyPr>
          <a:lstStyle/>
          <a:p>
            <a:r>
              <a:rPr lang="en-US" sz="2400" dirty="0" smtClean="0"/>
              <a:t>Risk </a:t>
            </a:r>
            <a:r>
              <a:rPr lang="en-US" sz="2400" dirty="0"/>
              <a:t>Assessment </a:t>
            </a:r>
          </a:p>
        </p:txBody>
      </p:sp>
      <p:sp>
        <p:nvSpPr>
          <p:cNvPr id="16" name="Text Placeholder 15">
            <a:extLst>
              <a:ext uri="{FF2B5EF4-FFF2-40B4-BE49-F238E27FC236}">
                <a16:creationId xmlns:a16="http://schemas.microsoft.com/office/drawing/2014/main" id="{3B17BE10-95BA-447C-A8AF-14CE0F562725}"/>
              </a:ext>
            </a:extLst>
          </p:cNvPr>
          <p:cNvSpPr>
            <a:spLocks noGrp="1"/>
          </p:cNvSpPr>
          <p:nvPr>
            <p:ph type="body" sz="quarter" idx="38"/>
          </p:nvPr>
        </p:nvSpPr>
        <p:spPr/>
        <p:txBody>
          <a:bodyPr>
            <a:normAutofit/>
          </a:bodyPr>
          <a:lstStyle/>
          <a:p>
            <a:r>
              <a:rPr lang="en-US" dirty="0" smtClean="0"/>
              <a:t>Assesses the organization’s risk and provides an estimate on the likelihood and impact of the risk</a:t>
            </a:r>
            <a:endParaRPr lang="en-US" dirty="0"/>
          </a:p>
        </p:txBody>
      </p:sp>
      <p:sp>
        <p:nvSpPr>
          <p:cNvPr id="19" name="Text Placeholder 18">
            <a:extLst>
              <a:ext uri="{FF2B5EF4-FFF2-40B4-BE49-F238E27FC236}">
                <a16:creationId xmlns:a16="http://schemas.microsoft.com/office/drawing/2014/main" id="{8EB9393B-E309-45A6-8756-57C51D083CFE}"/>
              </a:ext>
            </a:extLst>
          </p:cNvPr>
          <p:cNvSpPr>
            <a:spLocks noGrp="1"/>
          </p:cNvSpPr>
          <p:nvPr>
            <p:ph type="body" idx="41"/>
          </p:nvPr>
        </p:nvSpPr>
        <p:spPr>
          <a:xfrm>
            <a:off x="5212360" y="3413554"/>
            <a:ext cx="1803644" cy="483036"/>
          </a:xfrm>
        </p:spPr>
        <p:txBody>
          <a:bodyPr>
            <a:normAutofit fontScale="92500" lnSpcReduction="10000"/>
          </a:bodyPr>
          <a:lstStyle/>
          <a:p>
            <a:r>
              <a:rPr lang="en-US" dirty="0" smtClean="0"/>
              <a:t>Risk </a:t>
            </a:r>
            <a:r>
              <a:rPr lang="en-US" dirty="0"/>
              <a:t>Treatment </a:t>
            </a:r>
          </a:p>
        </p:txBody>
      </p:sp>
      <p:sp>
        <p:nvSpPr>
          <p:cNvPr id="20" name="Text Placeholder 19">
            <a:extLst>
              <a:ext uri="{FF2B5EF4-FFF2-40B4-BE49-F238E27FC236}">
                <a16:creationId xmlns:a16="http://schemas.microsoft.com/office/drawing/2014/main" id="{13E1E37E-D3EE-41DF-9201-3607EE7A6FDE}"/>
              </a:ext>
            </a:extLst>
          </p:cNvPr>
          <p:cNvSpPr>
            <a:spLocks noGrp="1"/>
          </p:cNvSpPr>
          <p:nvPr>
            <p:ph type="body" sz="quarter" idx="42"/>
          </p:nvPr>
        </p:nvSpPr>
        <p:spPr/>
        <p:txBody>
          <a:bodyPr>
            <a:normAutofit/>
          </a:bodyPr>
          <a:lstStyle/>
          <a:p>
            <a:r>
              <a:rPr lang="en-US" dirty="0"/>
              <a:t>Selects and implements appropriate controls on the identified risks</a:t>
            </a:r>
          </a:p>
        </p:txBody>
      </p:sp>
      <p:sp>
        <p:nvSpPr>
          <p:cNvPr id="23" name="Text Placeholder 22">
            <a:extLst>
              <a:ext uri="{FF2B5EF4-FFF2-40B4-BE49-F238E27FC236}">
                <a16:creationId xmlns:a16="http://schemas.microsoft.com/office/drawing/2014/main" id="{7CE0EE1F-F135-460D-A41D-B8590BA15529}"/>
              </a:ext>
            </a:extLst>
          </p:cNvPr>
          <p:cNvSpPr>
            <a:spLocks noGrp="1"/>
          </p:cNvSpPr>
          <p:nvPr>
            <p:ph type="body" idx="45"/>
          </p:nvPr>
        </p:nvSpPr>
        <p:spPr>
          <a:xfrm>
            <a:off x="7400234" y="3418890"/>
            <a:ext cx="1728216" cy="477700"/>
          </a:xfrm>
        </p:spPr>
        <p:txBody>
          <a:bodyPr>
            <a:normAutofit fontScale="85000" lnSpcReduction="20000"/>
          </a:bodyPr>
          <a:lstStyle/>
          <a:p>
            <a:r>
              <a:rPr lang="en-US" sz="2400" dirty="0" smtClean="0"/>
              <a:t>Risk </a:t>
            </a:r>
            <a:r>
              <a:rPr lang="en-US" sz="2400" dirty="0"/>
              <a:t>Tracking </a:t>
            </a:r>
          </a:p>
        </p:txBody>
      </p:sp>
      <p:sp>
        <p:nvSpPr>
          <p:cNvPr id="24" name="Text Placeholder 23">
            <a:extLst>
              <a:ext uri="{FF2B5EF4-FFF2-40B4-BE49-F238E27FC236}">
                <a16:creationId xmlns:a16="http://schemas.microsoft.com/office/drawing/2014/main" id="{55AD99B0-C6C9-4D5C-8AE7-BE7081DD2D1E}"/>
              </a:ext>
            </a:extLst>
          </p:cNvPr>
          <p:cNvSpPr>
            <a:spLocks noGrp="1"/>
          </p:cNvSpPr>
          <p:nvPr>
            <p:ph type="body" sz="quarter" idx="46"/>
          </p:nvPr>
        </p:nvSpPr>
        <p:spPr/>
        <p:txBody>
          <a:bodyPr>
            <a:normAutofit/>
          </a:bodyPr>
          <a:lstStyle/>
          <a:p>
            <a:r>
              <a:rPr lang="en-US" dirty="0"/>
              <a:t>Ensures appropriate controls are implemented to handle risks and identifies the chance of a new risk occurring</a:t>
            </a:r>
          </a:p>
        </p:txBody>
      </p:sp>
      <p:sp>
        <p:nvSpPr>
          <p:cNvPr id="11" name="Text Placeholder 10">
            <a:extLst>
              <a:ext uri="{FF2B5EF4-FFF2-40B4-BE49-F238E27FC236}">
                <a16:creationId xmlns:a16="http://schemas.microsoft.com/office/drawing/2014/main" id="{1AA062B9-B36C-456F-8653-7F1C9DDDA22F}"/>
              </a:ext>
            </a:extLst>
          </p:cNvPr>
          <p:cNvSpPr>
            <a:spLocks noGrp="1"/>
          </p:cNvSpPr>
          <p:nvPr>
            <p:ph type="body" idx="33"/>
          </p:nvPr>
        </p:nvSpPr>
        <p:spPr>
          <a:xfrm>
            <a:off x="9588107" y="3413554"/>
            <a:ext cx="1728216" cy="483036"/>
          </a:xfrm>
        </p:spPr>
        <p:txBody>
          <a:bodyPr/>
          <a:lstStyle/>
          <a:p>
            <a:r>
              <a:rPr lang="en-US" dirty="0" smtClean="0"/>
              <a:t>Risk Review</a:t>
            </a:r>
            <a:endParaRPr lang="en-US" dirty="0"/>
          </a:p>
        </p:txBody>
      </p:sp>
      <p:sp>
        <p:nvSpPr>
          <p:cNvPr id="12" name="Text Placeholder 11">
            <a:extLst>
              <a:ext uri="{FF2B5EF4-FFF2-40B4-BE49-F238E27FC236}">
                <a16:creationId xmlns:a16="http://schemas.microsoft.com/office/drawing/2014/main" id="{7819873B-BF5B-4AA1-8212-352CEDD7D491}"/>
              </a:ext>
            </a:extLst>
          </p:cNvPr>
          <p:cNvSpPr>
            <a:spLocks noGrp="1"/>
          </p:cNvSpPr>
          <p:nvPr>
            <p:ph type="body" sz="quarter" idx="34"/>
          </p:nvPr>
        </p:nvSpPr>
        <p:spPr/>
        <p:txBody>
          <a:bodyPr>
            <a:normAutofit/>
          </a:bodyPr>
          <a:lstStyle/>
          <a:p>
            <a:r>
              <a:rPr lang="en-US" dirty="0"/>
              <a:t>Evaluates the performance of the implemented risk management strategies</a:t>
            </a:r>
          </a:p>
        </p:txBody>
      </p:sp>
      <p:sp>
        <p:nvSpPr>
          <p:cNvPr id="4" name="Slide Number Placeholder 3">
            <a:extLst>
              <a:ext uri="{FF2B5EF4-FFF2-40B4-BE49-F238E27FC236}">
                <a16:creationId xmlns:a16="http://schemas.microsoft.com/office/drawing/2014/main" id="{8D77D1DC-9AC7-4E07-A59D-7EFD6FD62D14}"/>
              </a:ext>
            </a:extLst>
          </p:cNvPr>
          <p:cNvSpPr>
            <a:spLocks noGrp="1"/>
          </p:cNvSpPr>
          <p:nvPr>
            <p:ph type="sldNum" sz="quarter" idx="12"/>
          </p:nvPr>
        </p:nvSpPr>
        <p:spPr/>
        <p:txBody>
          <a:bodyPr/>
          <a:lstStyle/>
          <a:p>
            <a:fld id="{D9BB3731-526F-4638-85F8-715D717FFC12}" type="slidenum">
              <a:rPr lang="en-US" smtClean="0"/>
              <a:t>8</a:t>
            </a:fld>
            <a:endParaRPr lang="en-US" dirty="0"/>
          </a:p>
        </p:txBody>
      </p:sp>
    </p:spTree>
    <p:extLst>
      <p:ext uri="{BB962C8B-B14F-4D97-AF65-F5344CB8AC3E}">
        <p14:creationId xmlns:p14="http://schemas.microsoft.com/office/powerpoint/2010/main" val="3398167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B2EEB7-F022-47BB-A315-405703F84995}"/>
              </a:ext>
            </a:extLst>
          </p:cNvPr>
          <p:cNvSpPr>
            <a:spLocks noGrp="1"/>
          </p:cNvSpPr>
          <p:nvPr>
            <p:ph type="title"/>
          </p:nvPr>
        </p:nvSpPr>
        <p:spPr/>
        <p:txBody>
          <a:bodyPr/>
          <a:lstStyle/>
          <a:p>
            <a:r>
              <a:rPr lang="tr-TR" dirty="0" smtClean="0"/>
              <a:t>Risk </a:t>
            </a:r>
            <a:r>
              <a:rPr lang="tr-TR" dirty="0" err="1"/>
              <a:t>Assessment</a:t>
            </a:r>
            <a:r>
              <a:rPr lang="tr-TR" dirty="0"/>
              <a:t> </a:t>
            </a:r>
            <a:endParaRPr lang="en-US" dirty="0"/>
          </a:p>
        </p:txBody>
      </p:sp>
      <p:pic>
        <p:nvPicPr>
          <p:cNvPr id="7" name="Picture Placeholder 6" descr="Arial view of a man's desk with clipboard of papers on the left, hands pointing at the laptop screen, and cell phone on top of folders on the right. "/>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a:stretch>
            <a:fillRect/>
          </a:stretch>
        </p:blipFill>
        <p:spPr/>
      </p:pic>
      <p:sp>
        <p:nvSpPr>
          <p:cNvPr id="16" name="Text Placeholder 15">
            <a:extLst>
              <a:ext uri="{FF2B5EF4-FFF2-40B4-BE49-F238E27FC236}">
                <a16:creationId xmlns:a16="http://schemas.microsoft.com/office/drawing/2014/main" id="{BBC65081-FCFC-4FD6-9562-2242A89DDFF3}"/>
              </a:ext>
            </a:extLst>
          </p:cNvPr>
          <p:cNvSpPr>
            <a:spLocks noGrp="1"/>
          </p:cNvSpPr>
          <p:nvPr>
            <p:ph type="body" sz="quarter" idx="18"/>
          </p:nvPr>
        </p:nvSpPr>
        <p:spPr/>
        <p:txBody>
          <a:bodyPr/>
          <a:lstStyle/>
          <a:p>
            <a:r>
              <a:rPr lang="tr-TR" dirty="0" smtClean="0"/>
              <a:t>Model</a:t>
            </a:r>
            <a:endParaRPr lang="en-US" dirty="0"/>
          </a:p>
        </p:txBody>
      </p:sp>
      <p:sp>
        <p:nvSpPr>
          <p:cNvPr id="5" name="Slide Number Placeholder 4">
            <a:extLst>
              <a:ext uri="{FF2B5EF4-FFF2-40B4-BE49-F238E27FC236}">
                <a16:creationId xmlns:a16="http://schemas.microsoft.com/office/drawing/2014/main" id="{23172CF4-2AF2-42E0-9046-25EBDED7F2DF}"/>
              </a:ext>
            </a:extLst>
          </p:cNvPr>
          <p:cNvSpPr>
            <a:spLocks noGrp="1"/>
          </p:cNvSpPr>
          <p:nvPr>
            <p:ph type="sldNum" sz="quarter" idx="12"/>
          </p:nvPr>
        </p:nvSpPr>
        <p:spPr/>
        <p:txBody>
          <a:bodyPr/>
          <a:lstStyle/>
          <a:p>
            <a:fld id="{D9BB3731-526F-4638-85F8-715D717FFC12}" type="slidenum">
              <a:rPr lang="en-US" smtClean="0"/>
              <a:pPr/>
              <a:t>9</a:t>
            </a:fld>
            <a:endParaRPr lang="en-US" dirty="0"/>
          </a:p>
        </p:txBody>
      </p:sp>
    </p:spTree>
    <p:extLst>
      <p:ext uri="{BB962C8B-B14F-4D97-AF65-F5344CB8AC3E}">
        <p14:creationId xmlns:p14="http://schemas.microsoft.com/office/powerpoint/2010/main" val="3366226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ncial_PitchDeck_MO-v6">
  <a:themeElements>
    <a:clrScheme name="Custom 23">
      <a:dk1>
        <a:srgbClr val="006F83"/>
      </a:dk1>
      <a:lt1>
        <a:srgbClr val="FFFFFF"/>
      </a:lt1>
      <a:dk2>
        <a:srgbClr val="4D4D4D"/>
      </a:dk2>
      <a:lt2>
        <a:srgbClr val="DED8A4"/>
      </a:lt2>
      <a:accent1>
        <a:srgbClr val="DED8A4"/>
      </a:accent1>
      <a:accent2>
        <a:srgbClr val="790000"/>
      </a:accent2>
      <a:accent3>
        <a:srgbClr val="969959"/>
      </a:accent3>
      <a:accent4>
        <a:srgbClr val="32A1A6"/>
      </a:accent4>
      <a:accent5>
        <a:srgbClr val="606032"/>
      </a:accent5>
      <a:accent6>
        <a:srgbClr val="3C8C41"/>
      </a:accent6>
      <a:hlink>
        <a:srgbClr val="006F83"/>
      </a:hlink>
      <a:folHlink>
        <a:srgbClr val="006F83"/>
      </a:folHlink>
    </a:clrScheme>
    <a:fontScheme name="Custom 6">
      <a:majorFont>
        <a:latin typeface="Tahoma"/>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78270744_Financial pitch deck_AAS_v4" id="{6B56449C-CC63-4FF3-BE4A-64780CE1EAAB}" vid="{648F9AC5-FF4B-45EC-957E-86958EA969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5BA64CC-A486-4853-8170-C389804B0B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35F702-06A3-47B5-A78B-5ADAC21E3B12}">
  <ds:schemaRefs>
    <ds:schemaRef ds:uri="http://schemas.microsoft.com/sharepoint/v3/contenttype/forms"/>
  </ds:schemaRefs>
</ds:datastoreItem>
</file>

<file path=customXml/itemProps3.xml><?xml version="1.0" encoding="utf-8"?>
<ds:datastoreItem xmlns:ds="http://schemas.openxmlformats.org/officeDocument/2006/customXml" ds:itemID="{74EEFE3F-2FB4-416D-9B9D-A1CF27862478}">
  <ds:schemaRefs>
    <ds:schemaRef ds:uri="http://schemas.microsoft.com/office/2006/metadata/properties"/>
    <ds:schemaRef ds:uri="http://purl.org/dc/elements/1.1/"/>
    <ds:schemaRef ds:uri="http://purl.org/dc/term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Financial pitch deck</Template>
  <TotalTime>0</TotalTime>
  <Words>2461</Words>
  <Application>Microsoft Office PowerPoint</Application>
  <PresentationFormat>Widescreen</PresentationFormat>
  <Paragraphs>264</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Tahoma</vt:lpstr>
      <vt:lpstr>Times New Roman</vt:lpstr>
      <vt:lpstr>Wingdings</vt:lpstr>
      <vt:lpstr>Financial_PitchDeck_MO-v6</vt:lpstr>
      <vt:lpstr>New Way of  RISK</vt:lpstr>
      <vt:lpstr>Burak DÜNDAR</vt:lpstr>
      <vt:lpstr>Agenda</vt:lpstr>
      <vt:lpstr>What is Risk?</vt:lpstr>
      <vt:lpstr>Risks and Challenges</vt:lpstr>
      <vt:lpstr>Motivations</vt:lpstr>
      <vt:lpstr>Three Line of Defence</vt:lpstr>
      <vt:lpstr>Risk Management Phases </vt:lpstr>
      <vt:lpstr>Risk Assessment </vt:lpstr>
      <vt:lpstr>REGULATION ON INFORMATION SYSTEMS OF BANKS AND  ELECTRONIC BANKING SERVICES</vt:lpstr>
      <vt:lpstr>Risk Assessment</vt:lpstr>
      <vt:lpstr>Business Impact Assessment (BIA) </vt:lpstr>
      <vt:lpstr>PowerPoint Presentation</vt:lpstr>
      <vt:lpstr>Security Requirement List (SRL)</vt:lpstr>
      <vt:lpstr>Threat and Vulnerability Assessment (TVA)</vt:lpstr>
      <vt:lpstr>PowerPoint Presentation</vt:lpstr>
      <vt:lpstr>SUMMARY</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2021-03-04T19:58:05Z</dcterms:created>
  <dcterms:modified xsi:type="dcterms:W3CDTF">2021-03-05T09:07:56Z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