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5" r:id="rId4"/>
  </p:sldMasterIdLst>
  <p:notesMasterIdLst>
    <p:notesMasterId r:id="rId15"/>
  </p:notesMasterIdLst>
  <p:sldIdLst>
    <p:sldId id="343" r:id="rId5"/>
    <p:sldId id="257" r:id="rId6"/>
    <p:sldId id="342" r:id="rId7"/>
    <p:sldId id="350" r:id="rId8"/>
    <p:sldId id="352" r:id="rId9"/>
    <p:sldId id="284" r:id="rId10"/>
    <p:sldId id="341" r:id="rId11"/>
    <p:sldId id="268" r:id="rId12"/>
    <p:sldId id="283" r:id="rId13"/>
    <p:sldId id="35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1919"/>
    <a:srgbClr val="EDEFF7"/>
    <a:srgbClr val="D0D1D9"/>
    <a:srgbClr val="F6F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7326" autoAdjust="0"/>
  </p:normalViewPr>
  <p:slideViewPr>
    <p:cSldViewPr snapToGrid="0">
      <p:cViewPr varScale="1">
        <p:scale>
          <a:sx n="89" d="100"/>
          <a:sy n="89" d="100"/>
        </p:scale>
        <p:origin x="13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085546-7C7C-4B3E-ABEB-2669F1A65FB2}" type="doc">
      <dgm:prSet loTypeId="urn:microsoft.com/office/officeart/2017/3/layout/DropPinTimeline" loCatId="process" qsTypeId="urn:microsoft.com/office/officeart/2005/8/quickstyle/simple2" qsCatId="simple" csTypeId="urn:microsoft.com/office/officeart/2005/8/colors/accent1_2" csCatId="accent1" phldr="1"/>
      <dgm:spPr/>
      <dgm:t>
        <a:bodyPr/>
        <a:lstStyle/>
        <a:p>
          <a:endParaRPr lang="en-US"/>
        </a:p>
      </dgm:t>
    </dgm:pt>
    <dgm:pt modelId="{9DCEA5FC-4640-45AF-B712-7A4FD94AEF0D}">
      <dgm:prSet phldrT="[Text]" custT="1"/>
      <dgm:spPr/>
      <dgm:t>
        <a:bodyPr/>
        <a:lstStyle/>
        <a:p>
          <a:pPr>
            <a:defRPr b="1"/>
          </a:pPr>
          <a:r>
            <a:rPr lang="tr-TR" sz="1600" dirty="0" smtClean="0">
              <a:solidFill>
                <a:schemeClr val="tx2"/>
              </a:solidFill>
            </a:rPr>
            <a:t>Best </a:t>
          </a:r>
          <a:r>
            <a:rPr lang="tr-TR" sz="1600" dirty="0" err="1" smtClean="0">
              <a:solidFill>
                <a:schemeClr val="tx2"/>
              </a:solidFill>
            </a:rPr>
            <a:t>Practices</a:t>
          </a:r>
          <a:endParaRPr lang="en-US" sz="1600" dirty="0">
            <a:solidFill>
              <a:schemeClr val="tx2"/>
            </a:solidFill>
          </a:endParaRPr>
        </a:p>
      </dgm:t>
    </dgm:pt>
    <dgm:pt modelId="{929A5FD9-0612-4B79-9B59-C3C36D34A069}" type="parTrans" cxnId="{DBD99269-D7F7-4B47-B17B-A5AE402751D9}">
      <dgm:prSet/>
      <dgm:spPr/>
      <dgm:t>
        <a:bodyPr/>
        <a:lstStyle/>
        <a:p>
          <a:endParaRPr lang="en-US">
            <a:solidFill>
              <a:schemeClr val="tx2"/>
            </a:solidFill>
          </a:endParaRPr>
        </a:p>
      </dgm:t>
    </dgm:pt>
    <dgm:pt modelId="{0A99745B-BB5C-49B3-A782-8DB57641F6C9}" type="sibTrans" cxnId="{DBD99269-D7F7-4B47-B17B-A5AE402751D9}">
      <dgm:prSet/>
      <dgm:spPr/>
      <dgm:t>
        <a:bodyPr/>
        <a:lstStyle/>
        <a:p>
          <a:endParaRPr lang="en-US">
            <a:solidFill>
              <a:schemeClr val="tx2"/>
            </a:solidFill>
          </a:endParaRPr>
        </a:p>
      </dgm:t>
    </dgm:pt>
    <dgm:pt modelId="{92921081-529B-4D1C-83A4-C416BB4C5224}">
      <dgm:prSet custT="1"/>
      <dgm:spPr/>
      <dgm:t>
        <a:bodyPr/>
        <a:lstStyle/>
        <a:p>
          <a:r>
            <a:rPr lang="tr-TR" sz="1600" dirty="0" smtClean="0">
              <a:solidFill>
                <a:schemeClr val="tx2"/>
              </a:solidFill>
            </a:rPr>
            <a:t>BDDK</a:t>
          </a:r>
          <a:endParaRPr lang="en-US" sz="1600" dirty="0">
            <a:solidFill>
              <a:schemeClr val="tx2"/>
            </a:solidFill>
          </a:endParaRPr>
        </a:p>
      </dgm:t>
    </dgm:pt>
    <dgm:pt modelId="{5AD2C2F8-A1D7-469B-93D8-B578BEFE51F8}" type="parTrans" cxnId="{B05C4C7C-FEB8-4825-98A0-C38D3021918A}">
      <dgm:prSet/>
      <dgm:spPr/>
      <dgm:t>
        <a:bodyPr/>
        <a:lstStyle/>
        <a:p>
          <a:endParaRPr lang="en-US">
            <a:solidFill>
              <a:schemeClr val="tx2"/>
            </a:solidFill>
          </a:endParaRPr>
        </a:p>
      </dgm:t>
    </dgm:pt>
    <dgm:pt modelId="{ECC13403-1F53-4ED4-AE4F-334EEC7C8710}" type="sibTrans" cxnId="{B05C4C7C-FEB8-4825-98A0-C38D3021918A}">
      <dgm:prSet/>
      <dgm:spPr/>
      <dgm:t>
        <a:bodyPr/>
        <a:lstStyle/>
        <a:p>
          <a:endParaRPr lang="en-US">
            <a:solidFill>
              <a:schemeClr val="tx2"/>
            </a:solidFill>
          </a:endParaRPr>
        </a:p>
      </dgm:t>
    </dgm:pt>
    <dgm:pt modelId="{2AEE5C11-34AE-4EB7-8907-9BED418EA471}">
      <dgm:prSet custT="1"/>
      <dgm:spPr/>
      <dgm:t>
        <a:bodyPr/>
        <a:lstStyle/>
        <a:p>
          <a:r>
            <a:rPr lang="tr-TR" sz="1600" b="1" dirty="0" err="1" smtClean="0">
              <a:solidFill>
                <a:schemeClr val="tx2"/>
              </a:solidFill>
            </a:rPr>
            <a:t>Globals</a:t>
          </a:r>
          <a:endParaRPr lang="en-US" sz="1600" b="1" dirty="0">
            <a:solidFill>
              <a:schemeClr val="tx2"/>
            </a:solidFill>
          </a:endParaRPr>
        </a:p>
      </dgm:t>
    </dgm:pt>
    <dgm:pt modelId="{2E14AD1F-C7EA-45AE-ADC0-0EE92A6516CB}" type="parTrans" cxnId="{DD687B5C-28C8-4088-99B8-D375C5FDAE4A}">
      <dgm:prSet/>
      <dgm:spPr/>
      <dgm:t>
        <a:bodyPr/>
        <a:lstStyle/>
        <a:p>
          <a:endParaRPr lang="en-US">
            <a:solidFill>
              <a:schemeClr val="tx2"/>
            </a:solidFill>
          </a:endParaRPr>
        </a:p>
      </dgm:t>
    </dgm:pt>
    <dgm:pt modelId="{F36FDDA0-6B91-47CB-8114-B6F076E55FC8}" type="sibTrans" cxnId="{DD687B5C-28C8-4088-99B8-D375C5FDAE4A}">
      <dgm:prSet/>
      <dgm:spPr/>
      <dgm:t>
        <a:bodyPr/>
        <a:lstStyle/>
        <a:p>
          <a:endParaRPr lang="en-US">
            <a:solidFill>
              <a:schemeClr val="tx2"/>
            </a:solidFill>
          </a:endParaRPr>
        </a:p>
      </dgm:t>
    </dgm:pt>
    <dgm:pt modelId="{683CC5F6-E9B5-49F2-909E-A68D38896308}">
      <dgm:prSet custT="1"/>
      <dgm:spPr/>
      <dgm:t>
        <a:bodyPr/>
        <a:lstStyle/>
        <a:p>
          <a:pPr>
            <a:defRPr b="1"/>
          </a:pPr>
          <a:r>
            <a:rPr lang="tr-TR" sz="1600" dirty="0" err="1" smtClean="0">
              <a:solidFill>
                <a:schemeClr val="tx2"/>
              </a:solidFill>
            </a:rPr>
            <a:t>Audits</a:t>
          </a:r>
          <a:endParaRPr lang="en-US" sz="1600" b="0" i="1" dirty="0">
            <a:solidFill>
              <a:schemeClr val="tx2"/>
            </a:solidFill>
          </a:endParaRPr>
        </a:p>
      </dgm:t>
    </dgm:pt>
    <dgm:pt modelId="{4C61DDEE-8BBF-4CBF-B066-7E60B6DF0A11}" type="sibTrans" cxnId="{59786CF9-070F-4821-A4E9-D33DB930D8D2}">
      <dgm:prSet/>
      <dgm:spPr/>
      <dgm:t>
        <a:bodyPr/>
        <a:lstStyle/>
        <a:p>
          <a:endParaRPr lang="en-US">
            <a:solidFill>
              <a:schemeClr val="tx2"/>
            </a:solidFill>
          </a:endParaRPr>
        </a:p>
      </dgm:t>
    </dgm:pt>
    <dgm:pt modelId="{15BFC747-B881-4328-BFBE-9BC128388CC6}" type="parTrans" cxnId="{59786CF9-070F-4821-A4E9-D33DB930D8D2}">
      <dgm:prSet/>
      <dgm:spPr/>
      <dgm:t>
        <a:bodyPr/>
        <a:lstStyle/>
        <a:p>
          <a:endParaRPr lang="en-US">
            <a:solidFill>
              <a:schemeClr val="tx2"/>
            </a:solidFill>
          </a:endParaRPr>
        </a:p>
      </dgm:t>
    </dgm:pt>
    <dgm:pt modelId="{4EA069F3-397F-40D5-94A6-32C3E355C277}">
      <dgm:prSet custT="1"/>
      <dgm:spPr/>
      <dgm:t>
        <a:bodyPr anchor="t"/>
        <a:lstStyle/>
        <a:p>
          <a:r>
            <a:rPr lang="tr-TR" sz="1600" dirty="0" err="1" smtClean="0">
              <a:solidFill>
                <a:schemeClr val="tx2"/>
              </a:solidFill>
            </a:rPr>
            <a:t>Internal</a:t>
          </a:r>
          <a:r>
            <a:rPr lang="tr-TR" sz="1600" dirty="0" smtClean="0">
              <a:solidFill>
                <a:schemeClr val="tx2"/>
              </a:solidFill>
            </a:rPr>
            <a:t> </a:t>
          </a:r>
          <a:r>
            <a:rPr lang="tr-TR" sz="1600" dirty="0" err="1" smtClean="0">
              <a:solidFill>
                <a:schemeClr val="tx2"/>
              </a:solidFill>
            </a:rPr>
            <a:t>Audit</a:t>
          </a:r>
          <a:endParaRPr lang="en-US" sz="1600" i="1" dirty="0">
            <a:solidFill>
              <a:schemeClr val="tx2"/>
            </a:solidFill>
          </a:endParaRPr>
        </a:p>
      </dgm:t>
    </dgm:pt>
    <dgm:pt modelId="{2F99115B-608E-4E08-A503-B74879A76D07}" type="parTrans" cxnId="{BC5A70C8-9D97-4922-BCDB-6316D191C527}">
      <dgm:prSet/>
      <dgm:spPr/>
      <dgm:t>
        <a:bodyPr/>
        <a:lstStyle/>
        <a:p>
          <a:endParaRPr lang="en-US">
            <a:solidFill>
              <a:schemeClr val="tx2"/>
            </a:solidFill>
          </a:endParaRPr>
        </a:p>
      </dgm:t>
    </dgm:pt>
    <dgm:pt modelId="{E94D5EF7-F47C-476C-A5FE-1C35261B578A}" type="sibTrans" cxnId="{BC5A70C8-9D97-4922-BCDB-6316D191C527}">
      <dgm:prSet/>
      <dgm:spPr/>
      <dgm:t>
        <a:bodyPr/>
        <a:lstStyle/>
        <a:p>
          <a:endParaRPr lang="en-US">
            <a:solidFill>
              <a:schemeClr val="tx2"/>
            </a:solidFill>
          </a:endParaRPr>
        </a:p>
      </dgm:t>
    </dgm:pt>
    <dgm:pt modelId="{831701CF-77C7-46C0-A913-8CC39517BAB8}">
      <dgm:prSet phldrT="[Text]" custT="1"/>
      <dgm:spPr/>
      <dgm:t>
        <a:bodyPr/>
        <a:lstStyle/>
        <a:p>
          <a:r>
            <a:rPr lang="tr-TR" sz="1600" dirty="0" smtClean="0">
              <a:solidFill>
                <a:schemeClr val="tx2"/>
              </a:solidFill>
            </a:rPr>
            <a:t>NIST</a:t>
          </a:r>
          <a:endParaRPr lang="en-US" sz="1600" dirty="0">
            <a:solidFill>
              <a:schemeClr val="tx2"/>
            </a:solidFill>
          </a:endParaRPr>
        </a:p>
      </dgm:t>
    </dgm:pt>
    <dgm:pt modelId="{75156CDF-E17B-4DAD-AE37-EA44D7F37090}" type="sibTrans" cxnId="{39A11E5C-7A57-4117-A6DF-36000C29509C}">
      <dgm:prSet/>
      <dgm:spPr/>
      <dgm:t>
        <a:bodyPr/>
        <a:lstStyle/>
        <a:p>
          <a:endParaRPr lang="en-US">
            <a:solidFill>
              <a:schemeClr val="tx2"/>
            </a:solidFill>
          </a:endParaRPr>
        </a:p>
      </dgm:t>
    </dgm:pt>
    <dgm:pt modelId="{13FBC60D-3EA6-4496-BA97-C1AE8C7F8961}" type="parTrans" cxnId="{39A11E5C-7A57-4117-A6DF-36000C29509C}">
      <dgm:prSet/>
      <dgm:spPr/>
      <dgm:t>
        <a:bodyPr/>
        <a:lstStyle/>
        <a:p>
          <a:endParaRPr lang="en-US">
            <a:solidFill>
              <a:schemeClr val="tx2"/>
            </a:solidFill>
          </a:endParaRPr>
        </a:p>
      </dgm:t>
    </dgm:pt>
    <dgm:pt modelId="{03867200-7B53-40BE-A741-401C363C2597}">
      <dgm:prSet custT="1"/>
      <dgm:spPr/>
      <dgm:t>
        <a:bodyPr/>
        <a:lstStyle/>
        <a:p>
          <a:r>
            <a:rPr lang="tr-TR" sz="1600" dirty="0" smtClean="0">
              <a:solidFill>
                <a:schemeClr val="tx2"/>
              </a:solidFill>
            </a:rPr>
            <a:t>ISO 27001</a:t>
          </a:r>
          <a:endParaRPr lang="en-US" sz="1600" dirty="0">
            <a:solidFill>
              <a:schemeClr val="tx2"/>
            </a:solidFill>
          </a:endParaRPr>
        </a:p>
      </dgm:t>
    </dgm:pt>
    <dgm:pt modelId="{A4975E7E-7C72-4FA4-B00C-F53B00CED300}" type="parTrans" cxnId="{580FEAFD-A3F7-4365-B450-0A99D8DF0D4A}">
      <dgm:prSet/>
      <dgm:spPr/>
      <dgm:t>
        <a:bodyPr/>
        <a:lstStyle/>
        <a:p>
          <a:endParaRPr lang="en-US">
            <a:solidFill>
              <a:schemeClr val="tx2"/>
            </a:solidFill>
          </a:endParaRPr>
        </a:p>
      </dgm:t>
    </dgm:pt>
    <dgm:pt modelId="{CC2E3C65-17D5-488E-A7ED-C99C9B2D8C44}" type="sibTrans" cxnId="{580FEAFD-A3F7-4365-B450-0A99D8DF0D4A}">
      <dgm:prSet/>
      <dgm:spPr/>
      <dgm:t>
        <a:bodyPr/>
        <a:lstStyle/>
        <a:p>
          <a:endParaRPr lang="en-US">
            <a:solidFill>
              <a:schemeClr val="tx2"/>
            </a:solidFill>
          </a:endParaRPr>
        </a:p>
      </dgm:t>
    </dgm:pt>
    <dgm:pt modelId="{F2892C2A-A733-403F-B1BE-96BACE814D54}">
      <dgm:prSet custT="1"/>
      <dgm:spPr/>
      <dgm:t>
        <a:bodyPr/>
        <a:lstStyle/>
        <a:p>
          <a:r>
            <a:rPr lang="tr-TR" sz="1600" dirty="0" err="1" smtClean="0">
              <a:solidFill>
                <a:schemeClr val="tx2"/>
              </a:solidFill>
            </a:rPr>
            <a:t>Cobit</a:t>
          </a:r>
          <a:endParaRPr lang="en-US" sz="1600" dirty="0">
            <a:solidFill>
              <a:schemeClr val="tx2"/>
            </a:solidFill>
          </a:endParaRPr>
        </a:p>
      </dgm:t>
    </dgm:pt>
    <dgm:pt modelId="{5E881DF5-0DD5-4217-838E-8F755AE19596}" type="parTrans" cxnId="{467CCF96-DC10-48E8-8D9A-EF33CA651B31}">
      <dgm:prSet/>
      <dgm:spPr/>
      <dgm:t>
        <a:bodyPr/>
        <a:lstStyle/>
        <a:p>
          <a:endParaRPr lang="en-US">
            <a:solidFill>
              <a:schemeClr val="tx2"/>
            </a:solidFill>
          </a:endParaRPr>
        </a:p>
      </dgm:t>
    </dgm:pt>
    <dgm:pt modelId="{8ADF5B65-E2D9-4F31-A43C-0755EE71F158}" type="sibTrans" cxnId="{467CCF96-DC10-48E8-8D9A-EF33CA651B31}">
      <dgm:prSet/>
      <dgm:spPr/>
      <dgm:t>
        <a:bodyPr/>
        <a:lstStyle/>
        <a:p>
          <a:endParaRPr lang="en-US">
            <a:solidFill>
              <a:schemeClr val="tx2"/>
            </a:solidFill>
          </a:endParaRPr>
        </a:p>
      </dgm:t>
    </dgm:pt>
    <dgm:pt modelId="{C362B56D-02FA-4DAA-B4DF-95AD9FFDEC44}">
      <dgm:prSet custT="1"/>
      <dgm:spPr/>
      <dgm:t>
        <a:bodyPr/>
        <a:lstStyle/>
        <a:p>
          <a:r>
            <a:rPr lang="tr-TR" sz="1600" dirty="0" smtClean="0">
              <a:solidFill>
                <a:schemeClr val="tx2"/>
              </a:solidFill>
            </a:rPr>
            <a:t>ISF</a:t>
          </a:r>
          <a:endParaRPr lang="en-US" sz="1600" dirty="0">
            <a:solidFill>
              <a:schemeClr val="tx2"/>
            </a:solidFill>
          </a:endParaRPr>
        </a:p>
      </dgm:t>
    </dgm:pt>
    <dgm:pt modelId="{F8A1CFA9-D483-4D00-A4E4-4F74C138BAA2}" type="parTrans" cxnId="{671E28C7-3DE7-4D7F-A39B-EA1E28B79029}">
      <dgm:prSet/>
      <dgm:spPr/>
      <dgm:t>
        <a:bodyPr/>
        <a:lstStyle/>
        <a:p>
          <a:endParaRPr lang="en-US">
            <a:solidFill>
              <a:schemeClr val="tx2"/>
            </a:solidFill>
          </a:endParaRPr>
        </a:p>
      </dgm:t>
    </dgm:pt>
    <dgm:pt modelId="{4F9CF8B3-F297-4EEF-AA17-95FA030BB789}" type="sibTrans" cxnId="{671E28C7-3DE7-4D7F-A39B-EA1E28B79029}">
      <dgm:prSet/>
      <dgm:spPr/>
      <dgm:t>
        <a:bodyPr/>
        <a:lstStyle/>
        <a:p>
          <a:endParaRPr lang="en-US">
            <a:solidFill>
              <a:schemeClr val="tx2"/>
            </a:solidFill>
          </a:endParaRPr>
        </a:p>
      </dgm:t>
    </dgm:pt>
    <dgm:pt modelId="{096A9AF0-0DAE-4EB3-B448-4501DA034F4A}">
      <dgm:prSet phldrT="[Text]" custT="1"/>
      <dgm:spPr/>
      <dgm:t>
        <a:bodyPr/>
        <a:lstStyle/>
        <a:p>
          <a:pPr>
            <a:defRPr b="1"/>
          </a:pPr>
          <a:r>
            <a:rPr lang="tr-TR" sz="1600" dirty="0" err="1" smtClean="0">
              <a:solidFill>
                <a:schemeClr val="tx2"/>
              </a:solidFill>
            </a:rPr>
            <a:t>Regulations</a:t>
          </a:r>
          <a:endParaRPr lang="en-US" sz="1600" dirty="0">
            <a:solidFill>
              <a:schemeClr val="tx2"/>
            </a:solidFill>
          </a:endParaRPr>
        </a:p>
      </dgm:t>
    </dgm:pt>
    <dgm:pt modelId="{6B0D7DA9-E6ED-4137-9716-F48BF62327A8}" type="sibTrans" cxnId="{CA0753BD-DB60-4D68-8486-5B376B839B26}">
      <dgm:prSet/>
      <dgm:spPr/>
      <dgm:t>
        <a:bodyPr/>
        <a:lstStyle/>
        <a:p>
          <a:endParaRPr lang="en-US">
            <a:solidFill>
              <a:schemeClr val="tx2"/>
            </a:solidFill>
          </a:endParaRPr>
        </a:p>
      </dgm:t>
    </dgm:pt>
    <dgm:pt modelId="{8CE6ABD6-768E-42C8-9029-C3B5F278B21C}" type="parTrans" cxnId="{CA0753BD-DB60-4D68-8486-5B376B839B26}">
      <dgm:prSet/>
      <dgm:spPr/>
      <dgm:t>
        <a:bodyPr/>
        <a:lstStyle/>
        <a:p>
          <a:endParaRPr lang="en-US">
            <a:solidFill>
              <a:schemeClr val="tx2"/>
            </a:solidFill>
          </a:endParaRPr>
        </a:p>
      </dgm:t>
    </dgm:pt>
    <dgm:pt modelId="{FC1761E0-8D58-4433-AFD7-90663643F36A}">
      <dgm:prSet custT="1"/>
      <dgm:spPr/>
      <dgm:t>
        <a:bodyPr/>
        <a:lstStyle/>
        <a:p>
          <a:r>
            <a:rPr lang="tr-TR" sz="1600" dirty="0" err="1" smtClean="0">
              <a:solidFill>
                <a:schemeClr val="tx2"/>
              </a:solidFill>
            </a:rPr>
            <a:t>Internal</a:t>
          </a:r>
          <a:r>
            <a:rPr lang="tr-TR" sz="1600" dirty="0" smtClean="0">
              <a:solidFill>
                <a:schemeClr val="tx2"/>
              </a:solidFill>
            </a:rPr>
            <a:t> Control</a:t>
          </a:r>
          <a:endParaRPr lang="en-US" sz="1600" dirty="0">
            <a:solidFill>
              <a:schemeClr val="tx2"/>
            </a:solidFill>
          </a:endParaRPr>
        </a:p>
      </dgm:t>
    </dgm:pt>
    <dgm:pt modelId="{61E88778-2EE6-4206-ADB7-F99D2CFB241A}" type="parTrans" cxnId="{00F49D98-D811-4BB9-9560-8E1D9ABE974D}">
      <dgm:prSet/>
      <dgm:spPr/>
      <dgm:t>
        <a:bodyPr/>
        <a:lstStyle/>
        <a:p>
          <a:endParaRPr lang="en-US">
            <a:solidFill>
              <a:schemeClr val="tx2"/>
            </a:solidFill>
          </a:endParaRPr>
        </a:p>
      </dgm:t>
    </dgm:pt>
    <dgm:pt modelId="{D2DC47B4-1081-4AFD-98B8-8C37CE1B9835}" type="sibTrans" cxnId="{00F49D98-D811-4BB9-9560-8E1D9ABE974D}">
      <dgm:prSet/>
      <dgm:spPr/>
      <dgm:t>
        <a:bodyPr/>
        <a:lstStyle/>
        <a:p>
          <a:endParaRPr lang="en-US">
            <a:solidFill>
              <a:schemeClr val="tx2"/>
            </a:solidFill>
          </a:endParaRPr>
        </a:p>
      </dgm:t>
    </dgm:pt>
    <dgm:pt modelId="{E00C2736-78D9-4872-99E6-E0FE28502501}">
      <dgm:prSet custT="1"/>
      <dgm:spPr/>
      <dgm:t>
        <a:bodyPr/>
        <a:lstStyle/>
        <a:p>
          <a:r>
            <a:rPr lang="tr-TR" sz="1600" dirty="0" smtClean="0">
              <a:solidFill>
                <a:schemeClr val="tx2"/>
              </a:solidFill>
            </a:rPr>
            <a:t>KVKK</a:t>
          </a:r>
          <a:endParaRPr lang="en-US" sz="1600" dirty="0">
            <a:solidFill>
              <a:schemeClr val="tx2"/>
            </a:solidFill>
          </a:endParaRPr>
        </a:p>
      </dgm:t>
    </dgm:pt>
    <dgm:pt modelId="{3AF8B68D-2A8E-482E-97AB-DBED100A0B36}" type="parTrans" cxnId="{7FDFE8AD-A5B8-4A3C-A3FE-E1251E4CF85A}">
      <dgm:prSet/>
      <dgm:spPr/>
      <dgm:t>
        <a:bodyPr/>
        <a:lstStyle/>
        <a:p>
          <a:endParaRPr lang="en-US">
            <a:solidFill>
              <a:schemeClr val="tx2"/>
            </a:solidFill>
          </a:endParaRPr>
        </a:p>
      </dgm:t>
    </dgm:pt>
    <dgm:pt modelId="{8D4887D2-4D2A-4DC8-A9AE-32D71710D36D}" type="sibTrans" cxnId="{7FDFE8AD-A5B8-4A3C-A3FE-E1251E4CF85A}">
      <dgm:prSet/>
      <dgm:spPr/>
      <dgm:t>
        <a:bodyPr/>
        <a:lstStyle/>
        <a:p>
          <a:endParaRPr lang="en-US">
            <a:solidFill>
              <a:schemeClr val="tx2"/>
            </a:solidFill>
          </a:endParaRPr>
        </a:p>
      </dgm:t>
    </dgm:pt>
    <dgm:pt modelId="{A7088E8E-16F4-48B4-8FB3-15ED049FFB93}">
      <dgm:prSet custT="1"/>
      <dgm:spPr/>
      <dgm:t>
        <a:bodyPr/>
        <a:lstStyle/>
        <a:p>
          <a:r>
            <a:rPr lang="tr-TR" sz="1600" dirty="0" err="1" smtClean="0">
              <a:solidFill>
                <a:schemeClr val="tx2"/>
              </a:solidFill>
            </a:rPr>
            <a:t>Pci</a:t>
          </a:r>
          <a:r>
            <a:rPr lang="tr-TR" sz="1600" dirty="0" smtClean="0">
              <a:solidFill>
                <a:schemeClr val="tx2"/>
              </a:solidFill>
            </a:rPr>
            <a:t> DSS</a:t>
          </a:r>
          <a:endParaRPr lang="en-US" sz="1600" dirty="0">
            <a:solidFill>
              <a:schemeClr val="tx2"/>
            </a:solidFill>
          </a:endParaRPr>
        </a:p>
      </dgm:t>
    </dgm:pt>
    <dgm:pt modelId="{1F4B065B-D470-463F-B4EC-D2ADF44425B1}" type="parTrans" cxnId="{80EA497F-2E68-4480-8E11-F6517A2B3B66}">
      <dgm:prSet/>
      <dgm:spPr/>
      <dgm:t>
        <a:bodyPr/>
        <a:lstStyle/>
        <a:p>
          <a:endParaRPr lang="en-US">
            <a:solidFill>
              <a:schemeClr val="tx2"/>
            </a:solidFill>
          </a:endParaRPr>
        </a:p>
      </dgm:t>
    </dgm:pt>
    <dgm:pt modelId="{8AABDDC6-E9DE-4813-8C63-C89F6E306561}" type="sibTrans" cxnId="{80EA497F-2E68-4480-8E11-F6517A2B3B66}">
      <dgm:prSet/>
      <dgm:spPr/>
      <dgm:t>
        <a:bodyPr/>
        <a:lstStyle/>
        <a:p>
          <a:endParaRPr lang="en-US">
            <a:solidFill>
              <a:schemeClr val="tx2"/>
            </a:solidFill>
          </a:endParaRPr>
        </a:p>
      </dgm:t>
    </dgm:pt>
    <dgm:pt modelId="{761DBD49-56D1-4A91-8128-29FDBF7566D6}">
      <dgm:prSet custT="1"/>
      <dgm:spPr/>
      <dgm:t>
        <a:bodyPr/>
        <a:lstStyle/>
        <a:p>
          <a:r>
            <a:rPr lang="tr-TR" sz="1600" dirty="0" smtClean="0">
              <a:solidFill>
                <a:schemeClr val="tx2"/>
              </a:solidFill>
            </a:rPr>
            <a:t>Swift CSP</a:t>
          </a:r>
          <a:endParaRPr lang="en-US" sz="1600" dirty="0">
            <a:solidFill>
              <a:schemeClr val="tx2"/>
            </a:solidFill>
          </a:endParaRPr>
        </a:p>
      </dgm:t>
    </dgm:pt>
    <dgm:pt modelId="{EBCEE746-7EB7-4A75-955C-A0C540FF6423}" type="parTrans" cxnId="{0C6AC097-A62E-4326-8216-C0F9F307B370}">
      <dgm:prSet/>
      <dgm:spPr/>
      <dgm:t>
        <a:bodyPr/>
        <a:lstStyle/>
        <a:p>
          <a:endParaRPr lang="en-US">
            <a:solidFill>
              <a:schemeClr val="tx2"/>
            </a:solidFill>
          </a:endParaRPr>
        </a:p>
      </dgm:t>
    </dgm:pt>
    <dgm:pt modelId="{D97532F4-EA21-48E7-9E65-91DF37B3181D}" type="sibTrans" cxnId="{0C6AC097-A62E-4326-8216-C0F9F307B370}">
      <dgm:prSet/>
      <dgm:spPr/>
      <dgm:t>
        <a:bodyPr/>
        <a:lstStyle/>
        <a:p>
          <a:endParaRPr lang="en-US">
            <a:solidFill>
              <a:schemeClr val="tx2"/>
            </a:solidFill>
          </a:endParaRPr>
        </a:p>
      </dgm:t>
    </dgm:pt>
    <dgm:pt modelId="{911D9C13-6332-48FC-B1B0-A609221D0BC8}">
      <dgm:prSet custT="1"/>
      <dgm:spPr/>
      <dgm:t>
        <a:bodyPr/>
        <a:lstStyle/>
        <a:p>
          <a:r>
            <a:rPr lang="tr-TR" sz="1600" dirty="0" err="1" smtClean="0">
              <a:solidFill>
                <a:schemeClr val="tx2"/>
              </a:solidFill>
            </a:rPr>
            <a:t>External</a:t>
          </a:r>
          <a:r>
            <a:rPr lang="tr-TR" sz="1600" dirty="0" smtClean="0">
              <a:solidFill>
                <a:schemeClr val="tx2"/>
              </a:solidFill>
            </a:rPr>
            <a:t> </a:t>
          </a:r>
          <a:r>
            <a:rPr lang="tr-TR" sz="1600" dirty="0" err="1" smtClean="0">
              <a:solidFill>
                <a:schemeClr val="tx2"/>
              </a:solidFill>
            </a:rPr>
            <a:t>Audits</a:t>
          </a:r>
          <a:endParaRPr lang="en-US" sz="1600" dirty="0">
            <a:solidFill>
              <a:schemeClr val="tx2"/>
            </a:solidFill>
          </a:endParaRPr>
        </a:p>
      </dgm:t>
    </dgm:pt>
    <dgm:pt modelId="{BA0AF57E-68F1-4339-83E1-491A01FCAA5F}" type="parTrans" cxnId="{08339952-B6B4-4D25-9FE0-374AA38EFE5A}">
      <dgm:prSet/>
      <dgm:spPr/>
      <dgm:t>
        <a:bodyPr/>
        <a:lstStyle/>
        <a:p>
          <a:endParaRPr lang="en-US"/>
        </a:p>
      </dgm:t>
    </dgm:pt>
    <dgm:pt modelId="{7D3B5780-9E0C-4133-8D83-18F09B2C7781}" type="sibTrans" cxnId="{08339952-B6B4-4D25-9FE0-374AA38EFE5A}">
      <dgm:prSet/>
      <dgm:spPr/>
      <dgm:t>
        <a:bodyPr/>
        <a:lstStyle/>
        <a:p>
          <a:endParaRPr lang="en-US"/>
        </a:p>
      </dgm:t>
    </dgm:pt>
    <dgm:pt modelId="{81A97D32-F9CA-4D90-93BB-E2DC6BCDF66A}">
      <dgm:prSet custT="1"/>
      <dgm:spPr/>
      <dgm:t>
        <a:bodyPr/>
        <a:lstStyle/>
        <a:p>
          <a:r>
            <a:rPr lang="tr-TR" sz="1600" dirty="0" smtClean="0">
              <a:solidFill>
                <a:schemeClr val="tx2"/>
              </a:solidFill>
            </a:rPr>
            <a:t>PSD2</a:t>
          </a:r>
          <a:endParaRPr lang="en-US" sz="1600" dirty="0">
            <a:solidFill>
              <a:schemeClr val="tx2"/>
            </a:solidFill>
          </a:endParaRPr>
        </a:p>
      </dgm:t>
    </dgm:pt>
    <dgm:pt modelId="{A8C004A1-E9CD-4E6A-B7B2-EB33F044795C}" type="parTrans" cxnId="{FC5CC8C4-6D38-488D-B618-5A0458A6F8FB}">
      <dgm:prSet/>
      <dgm:spPr/>
      <dgm:t>
        <a:bodyPr/>
        <a:lstStyle/>
        <a:p>
          <a:endParaRPr lang="en-US"/>
        </a:p>
      </dgm:t>
    </dgm:pt>
    <dgm:pt modelId="{81F5A078-F79A-49DE-BEBE-98802ED97D4F}" type="sibTrans" cxnId="{FC5CC8C4-6D38-488D-B618-5A0458A6F8FB}">
      <dgm:prSet/>
      <dgm:spPr/>
      <dgm:t>
        <a:bodyPr/>
        <a:lstStyle/>
        <a:p>
          <a:endParaRPr lang="en-US"/>
        </a:p>
      </dgm:t>
    </dgm:pt>
    <dgm:pt modelId="{D8FF53C8-18EB-4AB0-A2E6-EB1ADD6DE466}">
      <dgm:prSet custT="1"/>
      <dgm:spPr/>
      <dgm:t>
        <a:bodyPr/>
        <a:lstStyle/>
        <a:p>
          <a:r>
            <a:rPr lang="tr-TR" sz="1600" dirty="0" smtClean="0">
              <a:solidFill>
                <a:schemeClr val="tx2"/>
              </a:solidFill>
            </a:rPr>
            <a:t>GDPR</a:t>
          </a:r>
          <a:endParaRPr lang="en-US" sz="1600" dirty="0">
            <a:solidFill>
              <a:schemeClr val="tx2"/>
            </a:solidFill>
          </a:endParaRPr>
        </a:p>
      </dgm:t>
    </dgm:pt>
    <dgm:pt modelId="{465DC8CB-F580-4B71-A846-F398EF04ED0B}" type="parTrans" cxnId="{985C9C70-853E-4F0C-A208-0C4E9800A80D}">
      <dgm:prSet/>
      <dgm:spPr/>
      <dgm:t>
        <a:bodyPr/>
        <a:lstStyle/>
        <a:p>
          <a:endParaRPr lang="en-US"/>
        </a:p>
      </dgm:t>
    </dgm:pt>
    <dgm:pt modelId="{DD010AAF-0222-4EE1-AFB8-560E007C231B}" type="sibTrans" cxnId="{985C9C70-853E-4F0C-A208-0C4E9800A80D}">
      <dgm:prSet/>
      <dgm:spPr/>
      <dgm:t>
        <a:bodyPr/>
        <a:lstStyle/>
        <a:p>
          <a:endParaRPr lang="en-US"/>
        </a:p>
      </dgm:t>
    </dgm:pt>
    <dgm:pt modelId="{7A5D3400-AF5B-4297-8592-4C1EDB9D0973}" type="pres">
      <dgm:prSet presAssocID="{63085546-7C7C-4B3E-ABEB-2669F1A65FB2}" presName="root" presStyleCnt="0">
        <dgm:presLayoutVars>
          <dgm:chMax/>
          <dgm:chPref/>
          <dgm:animLvl val="lvl"/>
        </dgm:presLayoutVars>
      </dgm:prSet>
      <dgm:spPr/>
      <dgm:t>
        <a:bodyPr/>
        <a:lstStyle/>
        <a:p>
          <a:endParaRPr lang="en-US"/>
        </a:p>
      </dgm:t>
    </dgm:pt>
    <dgm:pt modelId="{BD204284-1F7C-4D58-BC79-8C2DEE7E9FAF}" type="pres">
      <dgm:prSet presAssocID="{63085546-7C7C-4B3E-ABEB-2669F1A65FB2}" presName="divider" presStyleLbl="fgAcc1" presStyleIdx="0" presStyleCnt="5" custFlipVert="1" custSzY="105708"/>
      <dgm:spPr>
        <a:prstGeom prst="homePlate">
          <a:avLst/>
        </a:prstGeom>
        <a:solidFill>
          <a:schemeClr val="accent5">
            <a:alpha val="90000"/>
          </a:schemeClr>
        </a:solidFill>
        <a:ln>
          <a:noFill/>
        </a:ln>
      </dgm:spPr>
    </dgm:pt>
    <dgm:pt modelId="{46A6B157-7198-41C4-9D25-C4F8885F1B6F}" type="pres">
      <dgm:prSet presAssocID="{63085546-7C7C-4B3E-ABEB-2669F1A65FB2}" presName="nodes" presStyleCnt="0">
        <dgm:presLayoutVars>
          <dgm:chMax/>
          <dgm:chPref/>
          <dgm:animLvl val="lvl"/>
        </dgm:presLayoutVars>
      </dgm:prSet>
      <dgm:spPr/>
    </dgm:pt>
    <dgm:pt modelId="{578E6A06-6F61-48BD-9F1A-48E731D6E26D}" type="pres">
      <dgm:prSet presAssocID="{9DCEA5FC-4640-45AF-B712-7A4FD94AEF0D}" presName="composite" presStyleCnt="0"/>
      <dgm:spPr/>
    </dgm:pt>
    <dgm:pt modelId="{9F727168-E825-43C1-AF50-41E115F59C0C}" type="pres">
      <dgm:prSet presAssocID="{9DCEA5FC-4640-45AF-B712-7A4FD94AEF0D}" presName="ConnectorPoint" presStyleLbl="lnNode1" presStyleIdx="0" presStyleCnt="4"/>
      <dgm:spPr>
        <a:solidFill>
          <a:schemeClr val="accent1">
            <a:hueOff val="0"/>
            <a:satOff val="0"/>
            <a:lumOff val="0"/>
            <a:alphaOff val="0"/>
          </a:schemeClr>
        </a:solidFill>
        <a:ln w="6350" cap="flat" cmpd="sng" algn="ctr">
          <a:solidFill>
            <a:schemeClr val="lt1">
              <a:hueOff val="0"/>
              <a:satOff val="0"/>
              <a:lumOff val="0"/>
              <a:alphaOff val="0"/>
            </a:schemeClr>
          </a:solidFill>
          <a:prstDash val="solid"/>
        </a:ln>
        <a:effectLst/>
      </dgm:spPr>
    </dgm:pt>
    <dgm:pt modelId="{0C380CA5-521A-4949-A022-450DA9C217F5}" type="pres">
      <dgm:prSet presAssocID="{9DCEA5FC-4640-45AF-B712-7A4FD94AEF0D}" presName="DropPinPlaceHolder" presStyleCnt="0"/>
      <dgm:spPr/>
    </dgm:pt>
    <dgm:pt modelId="{19EF924A-339B-436A-9151-9C7B0B0377B9}" type="pres">
      <dgm:prSet presAssocID="{9DCEA5FC-4640-45AF-B712-7A4FD94AEF0D}" presName="DropPin" presStyleLbl="alignNode1" presStyleIdx="0" presStyleCnt="4"/>
      <dgm:spPr/>
    </dgm:pt>
    <dgm:pt modelId="{846B4BA4-33F0-43CE-A60E-B95E195AD5A9}" type="pres">
      <dgm:prSet presAssocID="{9DCEA5FC-4640-45AF-B712-7A4FD94AEF0D}" presName="Ellipse" presStyleLbl="fgAcc1" presStyleIdx="1" presStyleCnt="5"/>
      <dgm:spPr>
        <a:prstGeom prst="donut">
          <a:avLst/>
        </a:prstGeom>
      </dgm:spPr>
    </dgm:pt>
    <dgm:pt modelId="{A782CF5D-A585-4990-846A-5EDBD19A9BDB}" type="pres">
      <dgm:prSet presAssocID="{9DCEA5FC-4640-45AF-B712-7A4FD94AEF0D}" presName="L2TextContainer" presStyleLbl="revTx" presStyleIdx="0" presStyleCnt="8">
        <dgm:presLayoutVars>
          <dgm:bulletEnabled val="1"/>
        </dgm:presLayoutVars>
      </dgm:prSet>
      <dgm:spPr/>
      <dgm:t>
        <a:bodyPr/>
        <a:lstStyle/>
        <a:p>
          <a:endParaRPr lang="en-US"/>
        </a:p>
      </dgm:t>
    </dgm:pt>
    <dgm:pt modelId="{85C50C56-6DC8-4C47-8DBC-4FD6B1554AA4}" type="pres">
      <dgm:prSet presAssocID="{9DCEA5FC-4640-45AF-B712-7A4FD94AEF0D}" presName="L1TextContainer" presStyleLbl="revTx" presStyleIdx="1" presStyleCnt="8" custLinFactNeighborY="-24865">
        <dgm:presLayoutVars>
          <dgm:chMax val="1"/>
          <dgm:chPref val="1"/>
          <dgm:bulletEnabled val="1"/>
        </dgm:presLayoutVars>
      </dgm:prSet>
      <dgm:spPr/>
      <dgm:t>
        <a:bodyPr/>
        <a:lstStyle/>
        <a:p>
          <a:endParaRPr lang="en-US"/>
        </a:p>
      </dgm:t>
    </dgm:pt>
    <dgm:pt modelId="{4F322B1B-F357-4BCD-BF34-8A0D705A1CE7}" type="pres">
      <dgm:prSet presAssocID="{9DCEA5FC-4640-45AF-B712-7A4FD94AEF0D}" presName="ConnectLine" presStyleLbl="sibTrans1D1" presStyleIdx="0" presStyleCnt="4"/>
      <dgm:spPr>
        <a:noFill/>
        <a:ln w="12700" cap="flat" cmpd="sng" algn="ctr">
          <a:solidFill>
            <a:schemeClr val="accent1">
              <a:hueOff val="0"/>
              <a:satOff val="0"/>
              <a:lumOff val="0"/>
              <a:alphaOff val="0"/>
            </a:schemeClr>
          </a:solidFill>
          <a:prstDash val="dash"/>
        </a:ln>
        <a:effectLst/>
      </dgm:spPr>
    </dgm:pt>
    <dgm:pt modelId="{9FF32B1E-94FD-475E-9959-8E0546070C5B}" type="pres">
      <dgm:prSet presAssocID="{9DCEA5FC-4640-45AF-B712-7A4FD94AEF0D}" presName="EmptyPlaceHolder" presStyleCnt="0"/>
      <dgm:spPr/>
    </dgm:pt>
    <dgm:pt modelId="{C9E000F5-B650-46EB-A3B0-FBA6593CE548}" type="pres">
      <dgm:prSet presAssocID="{0A99745B-BB5C-49B3-A782-8DB57641F6C9}" presName="spaceBetweenRectangles" presStyleCnt="0"/>
      <dgm:spPr/>
    </dgm:pt>
    <dgm:pt modelId="{64373A7D-C7A5-4C0C-9781-58743159539A}" type="pres">
      <dgm:prSet presAssocID="{096A9AF0-0DAE-4EB3-B448-4501DA034F4A}" presName="composite" presStyleCnt="0"/>
      <dgm:spPr/>
    </dgm:pt>
    <dgm:pt modelId="{B57996C3-16BE-4CEB-B9E2-6FFC42938F41}" type="pres">
      <dgm:prSet presAssocID="{096A9AF0-0DAE-4EB3-B448-4501DA034F4A}" presName="ConnectorPoint" presStyleLbl="lnNode1" presStyleIdx="1" presStyleCnt="4"/>
      <dgm:spPr>
        <a:solidFill>
          <a:schemeClr val="accent1">
            <a:hueOff val="0"/>
            <a:satOff val="0"/>
            <a:lumOff val="0"/>
            <a:alphaOff val="0"/>
          </a:schemeClr>
        </a:solidFill>
        <a:ln w="6350" cap="flat" cmpd="sng" algn="ctr">
          <a:solidFill>
            <a:schemeClr val="lt1">
              <a:hueOff val="0"/>
              <a:satOff val="0"/>
              <a:lumOff val="0"/>
              <a:alphaOff val="0"/>
            </a:schemeClr>
          </a:solidFill>
          <a:prstDash val="solid"/>
        </a:ln>
        <a:effectLst/>
      </dgm:spPr>
    </dgm:pt>
    <dgm:pt modelId="{BC71368F-DA7E-405D-93AC-3A6767BF9FC6}" type="pres">
      <dgm:prSet presAssocID="{096A9AF0-0DAE-4EB3-B448-4501DA034F4A}" presName="DropPinPlaceHolder" presStyleCnt="0"/>
      <dgm:spPr/>
    </dgm:pt>
    <dgm:pt modelId="{5B4632EA-1574-417A-A3FA-D711159FBAD1}" type="pres">
      <dgm:prSet presAssocID="{096A9AF0-0DAE-4EB3-B448-4501DA034F4A}" presName="DropPin" presStyleLbl="alignNode1" presStyleIdx="1" presStyleCnt="4"/>
      <dgm:spPr/>
    </dgm:pt>
    <dgm:pt modelId="{032E0966-F86B-4BBD-BE80-8FAB861AF0E8}" type="pres">
      <dgm:prSet presAssocID="{096A9AF0-0DAE-4EB3-B448-4501DA034F4A}" presName="Ellipse" presStyleLbl="fgAcc1" presStyleIdx="2" presStyleCnt="5"/>
      <dgm:spPr>
        <a:prstGeom prst="donut">
          <a:avLst/>
        </a:prstGeom>
      </dgm:spPr>
    </dgm:pt>
    <dgm:pt modelId="{B608C5A1-CE9E-4410-9F2F-F714CC6AB069}" type="pres">
      <dgm:prSet presAssocID="{096A9AF0-0DAE-4EB3-B448-4501DA034F4A}" presName="L2TextContainer" presStyleLbl="revTx" presStyleIdx="2" presStyleCnt="8">
        <dgm:presLayoutVars>
          <dgm:bulletEnabled val="1"/>
        </dgm:presLayoutVars>
      </dgm:prSet>
      <dgm:spPr/>
      <dgm:t>
        <a:bodyPr/>
        <a:lstStyle/>
        <a:p>
          <a:endParaRPr lang="en-US"/>
        </a:p>
      </dgm:t>
    </dgm:pt>
    <dgm:pt modelId="{C1E34084-406C-48D5-88FE-7226282DBC49}" type="pres">
      <dgm:prSet presAssocID="{096A9AF0-0DAE-4EB3-B448-4501DA034F4A}" presName="L1TextContainer" presStyleLbl="revTx" presStyleIdx="3" presStyleCnt="8">
        <dgm:presLayoutVars>
          <dgm:chMax val="1"/>
          <dgm:chPref val="1"/>
          <dgm:bulletEnabled val="1"/>
        </dgm:presLayoutVars>
      </dgm:prSet>
      <dgm:spPr/>
      <dgm:t>
        <a:bodyPr/>
        <a:lstStyle/>
        <a:p>
          <a:endParaRPr lang="en-US"/>
        </a:p>
      </dgm:t>
    </dgm:pt>
    <dgm:pt modelId="{33168228-1414-4AAF-B7E5-C08A80BBB2F1}" type="pres">
      <dgm:prSet presAssocID="{096A9AF0-0DAE-4EB3-B448-4501DA034F4A}" presName="ConnectLine" presStyleLbl="sibTrans1D1" presStyleIdx="1" presStyleCnt="4"/>
      <dgm:spPr>
        <a:xfrm>
          <a:off x="1843314" y="2690813"/>
          <a:ext cx="0" cy="1592961"/>
        </a:xfrm>
        <a:prstGeom prst="line">
          <a:avLst/>
        </a:prstGeom>
      </dgm:spPr>
    </dgm:pt>
    <dgm:pt modelId="{C791BCDD-76D3-4E0E-98B9-0C4903CF0E94}" type="pres">
      <dgm:prSet presAssocID="{096A9AF0-0DAE-4EB3-B448-4501DA034F4A}" presName="EmptyPlaceHolder" presStyleCnt="0"/>
      <dgm:spPr/>
    </dgm:pt>
    <dgm:pt modelId="{3B1DA912-FDB7-4F73-8823-B30C56F7DE86}" type="pres">
      <dgm:prSet presAssocID="{6B0D7DA9-E6ED-4137-9716-F48BF62327A8}" presName="spaceBetweenRectangles" presStyleCnt="0"/>
      <dgm:spPr/>
    </dgm:pt>
    <dgm:pt modelId="{DCEEC7C0-6CAC-4153-B66A-D920E3B7F504}" type="pres">
      <dgm:prSet presAssocID="{683CC5F6-E9B5-49F2-909E-A68D38896308}" presName="composite" presStyleCnt="0"/>
      <dgm:spPr/>
    </dgm:pt>
    <dgm:pt modelId="{56361E50-9FEC-48AD-A369-C1A8379B35EC}" type="pres">
      <dgm:prSet presAssocID="{683CC5F6-E9B5-49F2-909E-A68D38896308}" presName="ConnectorPoint" presStyleLbl="lnNode1" presStyleIdx="2" presStyleCnt="4"/>
      <dgm:spPr>
        <a:solidFill>
          <a:schemeClr val="accent1">
            <a:hueOff val="0"/>
            <a:satOff val="0"/>
            <a:lumOff val="0"/>
            <a:alphaOff val="0"/>
          </a:schemeClr>
        </a:solidFill>
        <a:ln w="6350" cap="flat" cmpd="sng" algn="ctr">
          <a:solidFill>
            <a:schemeClr val="lt1">
              <a:hueOff val="0"/>
              <a:satOff val="0"/>
              <a:lumOff val="0"/>
              <a:alphaOff val="0"/>
            </a:schemeClr>
          </a:solidFill>
          <a:prstDash val="solid"/>
        </a:ln>
        <a:effectLst/>
      </dgm:spPr>
    </dgm:pt>
    <dgm:pt modelId="{70AC7E27-D774-4261-A80F-683BBD09A81D}" type="pres">
      <dgm:prSet presAssocID="{683CC5F6-E9B5-49F2-909E-A68D38896308}" presName="DropPinPlaceHolder" presStyleCnt="0"/>
      <dgm:spPr/>
    </dgm:pt>
    <dgm:pt modelId="{7BC09B8D-1C75-4604-9F35-AEC078447C45}" type="pres">
      <dgm:prSet presAssocID="{683CC5F6-E9B5-49F2-909E-A68D38896308}" presName="DropPin" presStyleLbl="alignNode1" presStyleIdx="2" presStyleCnt="4"/>
      <dgm:spPr>
        <a:prstGeom prst="ellipse">
          <a:avLst/>
        </a:prstGeom>
      </dgm:spPr>
    </dgm:pt>
    <dgm:pt modelId="{DFE91A1F-E910-48AB-A4C9-128002268483}" type="pres">
      <dgm:prSet presAssocID="{683CC5F6-E9B5-49F2-909E-A68D38896308}" presName="Ellipse" presStyleLbl="fgAcc1" presStyleIdx="3" presStyleCnt="5"/>
      <dgm:spPr>
        <a:prstGeom prst="star12">
          <a:avLst/>
        </a:prstGeom>
      </dgm:spPr>
    </dgm:pt>
    <dgm:pt modelId="{FC8603F2-85FC-4134-978C-4054E468209C}" type="pres">
      <dgm:prSet presAssocID="{683CC5F6-E9B5-49F2-909E-A68D38896308}" presName="L2TextContainer" presStyleLbl="revTx" presStyleIdx="4" presStyleCnt="8">
        <dgm:presLayoutVars>
          <dgm:bulletEnabled val="1"/>
        </dgm:presLayoutVars>
      </dgm:prSet>
      <dgm:spPr/>
      <dgm:t>
        <a:bodyPr/>
        <a:lstStyle/>
        <a:p>
          <a:endParaRPr lang="en-US"/>
        </a:p>
      </dgm:t>
    </dgm:pt>
    <dgm:pt modelId="{4EB3AA5C-1289-44C6-9F3E-859ABA28E18F}" type="pres">
      <dgm:prSet presAssocID="{683CC5F6-E9B5-49F2-909E-A68D38896308}" presName="L1TextContainer" presStyleLbl="revTx" presStyleIdx="5" presStyleCnt="8">
        <dgm:presLayoutVars>
          <dgm:chMax val="1"/>
          <dgm:chPref val="1"/>
          <dgm:bulletEnabled val="1"/>
        </dgm:presLayoutVars>
      </dgm:prSet>
      <dgm:spPr/>
      <dgm:t>
        <a:bodyPr/>
        <a:lstStyle/>
        <a:p>
          <a:endParaRPr lang="en-US"/>
        </a:p>
      </dgm:t>
    </dgm:pt>
    <dgm:pt modelId="{0BB03C0E-97EC-4D66-9B09-35D689DAB28C}" type="pres">
      <dgm:prSet presAssocID="{683CC5F6-E9B5-49F2-909E-A68D38896308}" presName="ConnectLine" presStyleLbl="sibTrans1D1" presStyleIdx="2" presStyleCnt="4"/>
      <dgm:spPr>
        <a:noFill/>
        <a:ln w="12700" cap="flat" cmpd="sng" algn="ctr">
          <a:solidFill>
            <a:schemeClr val="accent1">
              <a:hueOff val="0"/>
              <a:satOff val="0"/>
              <a:lumOff val="0"/>
              <a:alphaOff val="0"/>
            </a:schemeClr>
          </a:solidFill>
          <a:prstDash val="dash"/>
        </a:ln>
        <a:effectLst/>
      </dgm:spPr>
    </dgm:pt>
    <dgm:pt modelId="{1A7A92CB-81F0-42D4-87BF-4008DEFA9CA8}" type="pres">
      <dgm:prSet presAssocID="{683CC5F6-E9B5-49F2-909E-A68D38896308}" presName="EmptyPlaceHolder" presStyleCnt="0"/>
      <dgm:spPr/>
    </dgm:pt>
    <dgm:pt modelId="{ABE3202B-256B-4398-8B41-CB40EDB06266}" type="pres">
      <dgm:prSet presAssocID="{4C61DDEE-8BBF-4CBF-B066-7E60B6DF0A11}" presName="spaceBetweenRectangles" presStyleCnt="0"/>
      <dgm:spPr/>
    </dgm:pt>
    <dgm:pt modelId="{180157E4-B8B9-4A85-8854-FE8187401388}" type="pres">
      <dgm:prSet presAssocID="{2AEE5C11-34AE-4EB7-8907-9BED418EA471}" presName="composite" presStyleCnt="0"/>
      <dgm:spPr/>
    </dgm:pt>
    <dgm:pt modelId="{7E398B0A-1F57-40DF-ADE5-6160BFF2E5C2}" type="pres">
      <dgm:prSet presAssocID="{2AEE5C11-34AE-4EB7-8907-9BED418EA471}" presName="ConnectorPoint" presStyleLbl="lnNode1" presStyleIdx="3" presStyleCnt="4"/>
      <dgm:spPr/>
    </dgm:pt>
    <dgm:pt modelId="{93B61444-231F-4314-9725-741561B2EBB9}" type="pres">
      <dgm:prSet presAssocID="{2AEE5C11-34AE-4EB7-8907-9BED418EA471}" presName="DropPinPlaceHolder" presStyleCnt="0"/>
      <dgm:spPr/>
    </dgm:pt>
    <dgm:pt modelId="{DD742450-3430-4197-B6C8-38E1A9F14A88}" type="pres">
      <dgm:prSet presAssocID="{2AEE5C11-34AE-4EB7-8907-9BED418EA471}" presName="DropPin" presStyleLbl="alignNode1" presStyleIdx="3" presStyleCnt="4"/>
      <dgm:spPr/>
    </dgm:pt>
    <dgm:pt modelId="{AFB55C0C-92FC-4F73-A0D6-F6D8DF814D5B}" type="pres">
      <dgm:prSet presAssocID="{2AEE5C11-34AE-4EB7-8907-9BED418EA471}" presName="Ellipse" presStyleLbl="fgAcc1" presStyleIdx="4" presStyleCnt="5"/>
      <dgm:spPr/>
    </dgm:pt>
    <dgm:pt modelId="{F2E1C77F-6789-4215-8885-D9B1653F05A7}" type="pres">
      <dgm:prSet presAssocID="{2AEE5C11-34AE-4EB7-8907-9BED418EA471}" presName="L2TextContainer" presStyleLbl="revTx" presStyleIdx="6" presStyleCnt="8">
        <dgm:presLayoutVars>
          <dgm:bulletEnabled val="1"/>
        </dgm:presLayoutVars>
      </dgm:prSet>
      <dgm:spPr/>
      <dgm:t>
        <a:bodyPr/>
        <a:lstStyle/>
        <a:p>
          <a:endParaRPr lang="en-US"/>
        </a:p>
      </dgm:t>
    </dgm:pt>
    <dgm:pt modelId="{69BB6F92-861C-43EB-BFBC-C5FC2738504F}" type="pres">
      <dgm:prSet presAssocID="{2AEE5C11-34AE-4EB7-8907-9BED418EA471}" presName="L1TextContainer" presStyleLbl="revTx" presStyleIdx="7" presStyleCnt="8" custLinFactNeighborY="24865">
        <dgm:presLayoutVars>
          <dgm:chMax val="1"/>
          <dgm:chPref val="1"/>
          <dgm:bulletEnabled val="1"/>
        </dgm:presLayoutVars>
      </dgm:prSet>
      <dgm:spPr/>
      <dgm:t>
        <a:bodyPr/>
        <a:lstStyle/>
        <a:p>
          <a:endParaRPr lang="en-US"/>
        </a:p>
      </dgm:t>
    </dgm:pt>
    <dgm:pt modelId="{8CF1C15C-758C-4191-B5D2-AB39223650DC}" type="pres">
      <dgm:prSet presAssocID="{2AEE5C11-34AE-4EB7-8907-9BED418EA471}" presName="ConnectLine" presStyleLbl="sibTrans1D1" presStyleIdx="3" presStyleCnt="4"/>
      <dgm:spPr/>
    </dgm:pt>
    <dgm:pt modelId="{90193E83-A274-4F0B-A837-7C720533C76B}" type="pres">
      <dgm:prSet presAssocID="{2AEE5C11-34AE-4EB7-8907-9BED418EA471}" presName="EmptyPlaceHolder" presStyleCnt="0"/>
      <dgm:spPr/>
    </dgm:pt>
  </dgm:ptLst>
  <dgm:cxnLst>
    <dgm:cxn modelId="{C5920576-B6E7-4C8F-957C-3711594D791D}" type="presOf" srcId="{911D9C13-6332-48FC-B1B0-A609221D0BC8}" destId="{FC8603F2-85FC-4134-978C-4054E468209C}" srcOrd="0" destOrd="2" presId="urn:microsoft.com/office/officeart/2017/3/layout/DropPinTimeline"/>
    <dgm:cxn modelId="{08339952-B6B4-4D25-9FE0-374AA38EFE5A}" srcId="{683CC5F6-E9B5-49F2-909E-A68D38896308}" destId="{911D9C13-6332-48FC-B1B0-A609221D0BC8}" srcOrd="2" destOrd="0" parTransId="{BA0AF57E-68F1-4339-83E1-491A01FCAA5F}" sibTransId="{7D3B5780-9E0C-4133-8D83-18F09B2C7781}"/>
    <dgm:cxn modelId="{28C34898-4C90-457A-A522-92E425D66C28}" type="presOf" srcId="{D8FF53C8-18EB-4AB0-A2E6-EB1ADD6DE466}" destId="{F2E1C77F-6789-4215-8885-D9B1653F05A7}" srcOrd="0" destOrd="3" presId="urn:microsoft.com/office/officeart/2017/3/layout/DropPinTimeline"/>
    <dgm:cxn modelId="{DD687B5C-28C8-4088-99B8-D375C5FDAE4A}" srcId="{63085546-7C7C-4B3E-ABEB-2669F1A65FB2}" destId="{2AEE5C11-34AE-4EB7-8907-9BED418EA471}" srcOrd="3" destOrd="0" parTransId="{2E14AD1F-C7EA-45AE-ADC0-0EE92A6516CB}" sibTransId="{F36FDDA0-6B91-47CB-8114-B6F076E55FC8}"/>
    <dgm:cxn modelId="{59786CF9-070F-4821-A4E9-D33DB930D8D2}" srcId="{63085546-7C7C-4B3E-ABEB-2669F1A65FB2}" destId="{683CC5F6-E9B5-49F2-909E-A68D38896308}" srcOrd="2" destOrd="0" parTransId="{15BFC747-B881-4328-BFBE-9BC128388CC6}" sibTransId="{4C61DDEE-8BBF-4CBF-B066-7E60B6DF0A11}"/>
    <dgm:cxn modelId="{B05C4C7C-FEB8-4825-98A0-C38D3021918A}" srcId="{096A9AF0-0DAE-4EB3-B448-4501DA034F4A}" destId="{92921081-529B-4D1C-83A4-C416BB4C5224}" srcOrd="0" destOrd="0" parTransId="{5AD2C2F8-A1D7-469B-93D8-B578BEFE51F8}" sibTransId="{ECC13403-1F53-4ED4-AE4F-334EEC7C8710}"/>
    <dgm:cxn modelId="{07F9AA91-E82B-4509-B7B2-312257F1270F}" type="presOf" srcId="{92921081-529B-4D1C-83A4-C416BB4C5224}" destId="{B608C5A1-CE9E-4410-9F2F-F714CC6AB069}" srcOrd="0" destOrd="0" presId="urn:microsoft.com/office/officeart/2017/3/layout/DropPinTimeline"/>
    <dgm:cxn modelId="{995FAD0D-905C-4246-BEA6-E4CD468035A2}" type="presOf" srcId="{096A9AF0-0DAE-4EB3-B448-4501DA034F4A}" destId="{C1E34084-406C-48D5-88FE-7226282DBC49}" srcOrd="0" destOrd="0" presId="urn:microsoft.com/office/officeart/2017/3/layout/DropPinTimeline"/>
    <dgm:cxn modelId="{987E6208-6FBF-4818-8D82-020440E776B4}" type="presOf" srcId="{9DCEA5FC-4640-45AF-B712-7A4FD94AEF0D}" destId="{85C50C56-6DC8-4C47-8DBC-4FD6B1554AA4}" srcOrd="0" destOrd="0" presId="urn:microsoft.com/office/officeart/2017/3/layout/DropPinTimeline"/>
    <dgm:cxn modelId="{63AB0265-EE84-426B-AD79-2D63AA53D68A}" type="presOf" srcId="{683CC5F6-E9B5-49F2-909E-A68D38896308}" destId="{4EB3AA5C-1289-44C6-9F3E-859ABA28E18F}" srcOrd="0" destOrd="0" presId="urn:microsoft.com/office/officeart/2017/3/layout/DropPinTimeline"/>
    <dgm:cxn modelId="{ED63FA0A-FB28-4C47-8884-C776F1A66B2F}" type="presOf" srcId="{A7088E8E-16F4-48B4-8FB3-15ED049FFB93}" destId="{F2E1C77F-6789-4215-8885-D9B1653F05A7}" srcOrd="0" destOrd="0" presId="urn:microsoft.com/office/officeart/2017/3/layout/DropPinTimeline"/>
    <dgm:cxn modelId="{17EA6585-A3CA-49D9-A4E8-4EA5E8670A02}" type="presOf" srcId="{4EA069F3-397F-40D5-94A6-32C3E355C277}" destId="{FC8603F2-85FC-4134-978C-4054E468209C}" srcOrd="0" destOrd="0" presId="urn:microsoft.com/office/officeart/2017/3/layout/DropPinTimeline"/>
    <dgm:cxn modelId="{80EA497F-2E68-4480-8E11-F6517A2B3B66}" srcId="{2AEE5C11-34AE-4EB7-8907-9BED418EA471}" destId="{A7088E8E-16F4-48B4-8FB3-15ED049FFB93}" srcOrd="0" destOrd="0" parTransId="{1F4B065B-D470-463F-B4EC-D2ADF44425B1}" sibTransId="{8AABDDC6-E9DE-4813-8C63-C89F6E306561}"/>
    <dgm:cxn modelId="{7FDFE8AD-A5B8-4A3C-A3FE-E1251E4CF85A}" srcId="{096A9AF0-0DAE-4EB3-B448-4501DA034F4A}" destId="{E00C2736-78D9-4872-99E6-E0FE28502501}" srcOrd="1" destOrd="0" parTransId="{3AF8B68D-2A8E-482E-97AB-DBED100A0B36}" sibTransId="{8D4887D2-4D2A-4DC8-A9AE-32D71710D36D}"/>
    <dgm:cxn modelId="{580FEAFD-A3F7-4365-B450-0A99D8DF0D4A}" srcId="{9DCEA5FC-4640-45AF-B712-7A4FD94AEF0D}" destId="{03867200-7B53-40BE-A741-401C363C2597}" srcOrd="1" destOrd="0" parTransId="{A4975E7E-7C72-4FA4-B00C-F53B00CED300}" sibTransId="{CC2E3C65-17D5-488E-A7ED-C99C9B2D8C44}"/>
    <dgm:cxn modelId="{00F49D98-D811-4BB9-9560-8E1D9ABE974D}" srcId="{683CC5F6-E9B5-49F2-909E-A68D38896308}" destId="{FC1761E0-8D58-4433-AFD7-90663643F36A}" srcOrd="1" destOrd="0" parTransId="{61E88778-2EE6-4206-ADB7-F99D2CFB241A}" sibTransId="{D2DC47B4-1081-4AFD-98B8-8C37CE1B9835}"/>
    <dgm:cxn modelId="{4731C8A4-66FB-42EB-9357-E1DC5B2CFC3F}" type="presOf" srcId="{831701CF-77C7-46C0-A913-8CC39517BAB8}" destId="{A782CF5D-A585-4990-846A-5EDBD19A9BDB}" srcOrd="0" destOrd="0" presId="urn:microsoft.com/office/officeart/2017/3/layout/DropPinTimeline"/>
    <dgm:cxn modelId="{DBD99269-D7F7-4B47-B17B-A5AE402751D9}" srcId="{63085546-7C7C-4B3E-ABEB-2669F1A65FB2}" destId="{9DCEA5FC-4640-45AF-B712-7A4FD94AEF0D}" srcOrd="0" destOrd="0" parTransId="{929A5FD9-0612-4B79-9B59-C3C36D34A069}" sibTransId="{0A99745B-BB5C-49B3-A782-8DB57641F6C9}"/>
    <dgm:cxn modelId="{32625BD4-F420-408D-A531-9F3E29A387C9}" type="presOf" srcId="{2AEE5C11-34AE-4EB7-8907-9BED418EA471}" destId="{69BB6F92-861C-43EB-BFBC-C5FC2738504F}" srcOrd="0" destOrd="0" presId="urn:microsoft.com/office/officeart/2017/3/layout/DropPinTimeline"/>
    <dgm:cxn modelId="{8CBE520C-0B61-4E0A-8704-6C052105DAA5}" type="presOf" srcId="{E00C2736-78D9-4872-99E6-E0FE28502501}" destId="{B608C5A1-CE9E-4410-9F2F-F714CC6AB069}" srcOrd="0" destOrd="1" presId="urn:microsoft.com/office/officeart/2017/3/layout/DropPinTimeline"/>
    <dgm:cxn modelId="{4FBB8FEB-56E7-4E6A-957A-CAFFC47BC761}" type="presOf" srcId="{F2892C2A-A733-403F-B1BE-96BACE814D54}" destId="{A782CF5D-A585-4990-846A-5EDBD19A9BDB}" srcOrd="0" destOrd="2" presId="urn:microsoft.com/office/officeart/2017/3/layout/DropPinTimeline"/>
    <dgm:cxn modelId="{39A11E5C-7A57-4117-A6DF-36000C29509C}" srcId="{9DCEA5FC-4640-45AF-B712-7A4FD94AEF0D}" destId="{831701CF-77C7-46C0-A913-8CC39517BAB8}" srcOrd="0" destOrd="0" parTransId="{13FBC60D-3EA6-4496-BA97-C1AE8C7F8961}" sibTransId="{75156CDF-E17B-4DAD-AE37-EA44D7F37090}"/>
    <dgm:cxn modelId="{467CCF96-DC10-48E8-8D9A-EF33CA651B31}" srcId="{9DCEA5FC-4640-45AF-B712-7A4FD94AEF0D}" destId="{F2892C2A-A733-403F-B1BE-96BACE814D54}" srcOrd="2" destOrd="0" parTransId="{5E881DF5-0DD5-4217-838E-8F755AE19596}" sibTransId="{8ADF5B65-E2D9-4F31-A43C-0755EE71F158}"/>
    <dgm:cxn modelId="{E75E5B0C-F552-42A4-A278-009ED4C2BA78}" type="presOf" srcId="{FC1761E0-8D58-4433-AFD7-90663643F36A}" destId="{FC8603F2-85FC-4134-978C-4054E468209C}" srcOrd="0" destOrd="1" presId="urn:microsoft.com/office/officeart/2017/3/layout/DropPinTimeline"/>
    <dgm:cxn modelId="{CB3F12BF-FFAB-4B6B-8AD9-1C5C1364E3A8}" type="presOf" srcId="{63085546-7C7C-4B3E-ABEB-2669F1A65FB2}" destId="{7A5D3400-AF5B-4297-8592-4C1EDB9D0973}" srcOrd="0" destOrd="0" presId="urn:microsoft.com/office/officeart/2017/3/layout/DropPinTimeline"/>
    <dgm:cxn modelId="{BC5A70C8-9D97-4922-BCDB-6316D191C527}" srcId="{683CC5F6-E9B5-49F2-909E-A68D38896308}" destId="{4EA069F3-397F-40D5-94A6-32C3E355C277}" srcOrd="0" destOrd="0" parTransId="{2F99115B-608E-4E08-A503-B74879A76D07}" sibTransId="{E94D5EF7-F47C-476C-A5FE-1C35261B578A}"/>
    <dgm:cxn modelId="{985C9C70-853E-4F0C-A208-0C4E9800A80D}" srcId="{2AEE5C11-34AE-4EB7-8907-9BED418EA471}" destId="{D8FF53C8-18EB-4AB0-A2E6-EB1ADD6DE466}" srcOrd="3" destOrd="0" parTransId="{465DC8CB-F580-4B71-A846-F398EF04ED0B}" sibTransId="{DD010AAF-0222-4EE1-AFB8-560E007C231B}"/>
    <dgm:cxn modelId="{5F53F700-F4BE-42E8-83FF-E07257FA0D26}" type="presOf" srcId="{C362B56D-02FA-4DAA-B4DF-95AD9FFDEC44}" destId="{A782CF5D-A585-4990-846A-5EDBD19A9BDB}" srcOrd="0" destOrd="3" presId="urn:microsoft.com/office/officeart/2017/3/layout/DropPinTimeline"/>
    <dgm:cxn modelId="{19789342-70CF-42DE-9ECE-259DD5C2022D}" type="presOf" srcId="{03867200-7B53-40BE-A741-401C363C2597}" destId="{A782CF5D-A585-4990-846A-5EDBD19A9BDB}" srcOrd="0" destOrd="1" presId="urn:microsoft.com/office/officeart/2017/3/layout/DropPinTimeline"/>
    <dgm:cxn modelId="{0C6AC097-A62E-4326-8216-C0F9F307B370}" srcId="{2AEE5C11-34AE-4EB7-8907-9BED418EA471}" destId="{761DBD49-56D1-4A91-8128-29FDBF7566D6}" srcOrd="1" destOrd="0" parTransId="{EBCEE746-7EB7-4A75-955C-A0C540FF6423}" sibTransId="{D97532F4-EA21-48E7-9E65-91DF37B3181D}"/>
    <dgm:cxn modelId="{671E28C7-3DE7-4D7F-A39B-EA1E28B79029}" srcId="{9DCEA5FC-4640-45AF-B712-7A4FD94AEF0D}" destId="{C362B56D-02FA-4DAA-B4DF-95AD9FFDEC44}" srcOrd="3" destOrd="0" parTransId="{F8A1CFA9-D483-4D00-A4E4-4F74C138BAA2}" sibTransId="{4F9CF8B3-F297-4EEF-AA17-95FA030BB789}"/>
    <dgm:cxn modelId="{CA0753BD-DB60-4D68-8486-5B376B839B26}" srcId="{63085546-7C7C-4B3E-ABEB-2669F1A65FB2}" destId="{096A9AF0-0DAE-4EB3-B448-4501DA034F4A}" srcOrd="1" destOrd="0" parTransId="{8CE6ABD6-768E-42C8-9029-C3B5F278B21C}" sibTransId="{6B0D7DA9-E6ED-4137-9716-F48BF62327A8}"/>
    <dgm:cxn modelId="{A75B4C27-F468-4B34-883B-F2D35DC20509}" type="presOf" srcId="{761DBD49-56D1-4A91-8128-29FDBF7566D6}" destId="{F2E1C77F-6789-4215-8885-D9B1653F05A7}" srcOrd="0" destOrd="1" presId="urn:microsoft.com/office/officeart/2017/3/layout/DropPinTimeline"/>
    <dgm:cxn modelId="{FC5CC8C4-6D38-488D-B618-5A0458A6F8FB}" srcId="{2AEE5C11-34AE-4EB7-8907-9BED418EA471}" destId="{81A97D32-F9CA-4D90-93BB-E2DC6BCDF66A}" srcOrd="2" destOrd="0" parTransId="{A8C004A1-E9CD-4E6A-B7B2-EB33F044795C}" sibTransId="{81F5A078-F79A-49DE-BEBE-98802ED97D4F}"/>
    <dgm:cxn modelId="{24172BB7-2ECF-43F2-9F72-0280DFF11B4C}" type="presOf" srcId="{81A97D32-F9CA-4D90-93BB-E2DC6BCDF66A}" destId="{F2E1C77F-6789-4215-8885-D9B1653F05A7}" srcOrd="0" destOrd="2" presId="urn:microsoft.com/office/officeart/2017/3/layout/DropPinTimeline"/>
    <dgm:cxn modelId="{7855D799-B7F1-42C4-B51A-6BAB4463E7AA}" type="presParOf" srcId="{7A5D3400-AF5B-4297-8592-4C1EDB9D0973}" destId="{BD204284-1F7C-4D58-BC79-8C2DEE7E9FAF}" srcOrd="0" destOrd="0" presId="urn:microsoft.com/office/officeart/2017/3/layout/DropPinTimeline"/>
    <dgm:cxn modelId="{5021CA74-DA6D-41C1-AB77-3DFDC0F87B9D}" type="presParOf" srcId="{7A5D3400-AF5B-4297-8592-4C1EDB9D0973}" destId="{46A6B157-7198-41C4-9D25-C4F8885F1B6F}" srcOrd="1" destOrd="0" presId="urn:microsoft.com/office/officeart/2017/3/layout/DropPinTimeline"/>
    <dgm:cxn modelId="{71EE67DA-1AFB-47E2-AE9F-162E771373B8}" type="presParOf" srcId="{46A6B157-7198-41C4-9D25-C4F8885F1B6F}" destId="{578E6A06-6F61-48BD-9F1A-48E731D6E26D}" srcOrd="0" destOrd="0" presId="urn:microsoft.com/office/officeart/2017/3/layout/DropPinTimeline"/>
    <dgm:cxn modelId="{DC74F29E-5521-4E9A-AE99-15A4777F9679}" type="presParOf" srcId="{578E6A06-6F61-48BD-9F1A-48E731D6E26D}" destId="{9F727168-E825-43C1-AF50-41E115F59C0C}" srcOrd="0" destOrd="0" presId="urn:microsoft.com/office/officeart/2017/3/layout/DropPinTimeline"/>
    <dgm:cxn modelId="{0F3C3050-EEFA-491F-B6D7-F4FC47260C29}" type="presParOf" srcId="{578E6A06-6F61-48BD-9F1A-48E731D6E26D}" destId="{0C380CA5-521A-4949-A022-450DA9C217F5}" srcOrd="1" destOrd="0" presId="urn:microsoft.com/office/officeart/2017/3/layout/DropPinTimeline"/>
    <dgm:cxn modelId="{7A3048AA-FDF2-4867-B85B-AC1915F18957}" type="presParOf" srcId="{0C380CA5-521A-4949-A022-450DA9C217F5}" destId="{19EF924A-339B-436A-9151-9C7B0B0377B9}" srcOrd="0" destOrd="0" presId="urn:microsoft.com/office/officeart/2017/3/layout/DropPinTimeline"/>
    <dgm:cxn modelId="{DA5A680B-108C-436B-9F6F-C2983AA7A769}" type="presParOf" srcId="{0C380CA5-521A-4949-A022-450DA9C217F5}" destId="{846B4BA4-33F0-43CE-A60E-B95E195AD5A9}" srcOrd="1" destOrd="0" presId="urn:microsoft.com/office/officeart/2017/3/layout/DropPinTimeline"/>
    <dgm:cxn modelId="{96B78FE3-9ABB-4A77-BABB-E52EC6124441}" type="presParOf" srcId="{578E6A06-6F61-48BD-9F1A-48E731D6E26D}" destId="{A782CF5D-A585-4990-846A-5EDBD19A9BDB}" srcOrd="2" destOrd="0" presId="urn:microsoft.com/office/officeart/2017/3/layout/DropPinTimeline"/>
    <dgm:cxn modelId="{BB2FC6F5-3544-45AC-930D-A6FC8C1198F5}" type="presParOf" srcId="{578E6A06-6F61-48BD-9F1A-48E731D6E26D}" destId="{85C50C56-6DC8-4C47-8DBC-4FD6B1554AA4}" srcOrd="3" destOrd="0" presId="urn:microsoft.com/office/officeart/2017/3/layout/DropPinTimeline"/>
    <dgm:cxn modelId="{1DF134D0-04A7-4AA1-A8CC-CBFA9135F98D}" type="presParOf" srcId="{578E6A06-6F61-48BD-9F1A-48E731D6E26D}" destId="{4F322B1B-F357-4BCD-BF34-8A0D705A1CE7}" srcOrd="4" destOrd="0" presId="urn:microsoft.com/office/officeart/2017/3/layout/DropPinTimeline"/>
    <dgm:cxn modelId="{538822C3-D342-4107-A9D5-F110AD9A616E}" type="presParOf" srcId="{578E6A06-6F61-48BD-9F1A-48E731D6E26D}" destId="{9FF32B1E-94FD-475E-9959-8E0546070C5B}" srcOrd="5" destOrd="0" presId="urn:microsoft.com/office/officeart/2017/3/layout/DropPinTimeline"/>
    <dgm:cxn modelId="{84BE10DC-749F-4BB3-BB1B-3CED24198736}" type="presParOf" srcId="{46A6B157-7198-41C4-9D25-C4F8885F1B6F}" destId="{C9E000F5-B650-46EB-A3B0-FBA6593CE548}" srcOrd="1" destOrd="0" presId="urn:microsoft.com/office/officeart/2017/3/layout/DropPinTimeline"/>
    <dgm:cxn modelId="{E7FF6C9D-05DB-49D9-BC17-49E3C7F3D181}" type="presParOf" srcId="{46A6B157-7198-41C4-9D25-C4F8885F1B6F}" destId="{64373A7D-C7A5-4C0C-9781-58743159539A}" srcOrd="2" destOrd="0" presId="urn:microsoft.com/office/officeart/2017/3/layout/DropPinTimeline"/>
    <dgm:cxn modelId="{FACF2D92-8500-4179-8F6A-C624B05FAEC1}" type="presParOf" srcId="{64373A7D-C7A5-4C0C-9781-58743159539A}" destId="{B57996C3-16BE-4CEB-B9E2-6FFC42938F41}" srcOrd="0" destOrd="0" presId="urn:microsoft.com/office/officeart/2017/3/layout/DropPinTimeline"/>
    <dgm:cxn modelId="{12FE0388-B819-4ABC-9721-3A9223FCADF4}" type="presParOf" srcId="{64373A7D-C7A5-4C0C-9781-58743159539A}" destId="{BC71368F-DA7E-405D-93AC-3A6767BF9FC6}" srcOrd="1" destOrd="0" presId="urn:microsoft.com/office/officeart/2017/3/layout/DropPinTimeline"/>
    <dgm:cxn modelId="{8D35E9BB-DA99-48E0-A867-949CAEAAA6D6}" type="presParOf" srcId="{BC71368F-DA7E-405D-93AC-3A6767BF9FC6}" destId="{5B4632EA-1574-417A-A3FA-D711159FBAD1}" srcOrd="0" destOrd="0" presId="urn:microsoft.com/office/officeart/2017/3/layout/DropPinTimeline"/>
    <dgm:cxn modelId="{D0388358-6C68-40DD-8CD3-BE893129D935}" type="presParOf" srcId="{BC71368F-DA7E-405D-93AC-3A6767BF9FC6}" destId="{032E0966-F86B-4BBD-BE80-8FAB861AF0E8}" srcOrd="1" destOrd="0" presId="urn:microsoft.com/office/officeart/2017/3/layout/DropPinTimeline"/>
    <dgm:cxn modelId="{E0FCD920-481D-4C5F-A576-55F0C1D5B3B7}" type="presParOf" srcId="{64373A7D-C7A5-4C0C-9781-58743159539A}" destId="{B608C5A1-CE9E-4410-9F2F-F714CC6AB069}" srcOrd="2" destOrd="0" presId="urn:microsoft.com/office/officeart/2017/3/layout/DropPinTimeline"/>
    <dgm:cxn modelId="{49B5B1AE-6FCE-42D4-9414-E335D81C76D0}" type="presParOf" srcId="{64373A7D-C7A5-4C0C-9781-58743159539A}" destId="{C1E34084-406C-48D5-88FE-7226282DBC49}" srcOrd="3" destOrd="0" presId="urn:microsoft.com/office/officeart/2017/3/layout/DropPinTimeline"/>
    <dgm:cxn modelId="{667712A9-633D-4DBA-A692-E37A521937E5}" type="presParOf" srcId="{64373A7D-C7A5-4C0C-9781-58743159539A}" destId="{33168228-1414-4AAF-B7E5-C08A80BBB2F1}" srcOrd="4" destOrd="0" presId="urn:microsoft.com/office/officeart/2017/3/layout/DropPinTimeline"/>
    <dgm:cxn modelId="{360C951A-2AD1-4A99-AAA9-B7B53FC1B0C7}" type="presParOf" srcId="{64373A7D-C7A5-4C0C-9781-58743159539A}" destId="{C791BCDD-76D3-4E0E-98B9-0C4903CF0E94}" srcOrd="5" destOrd="0" presId="urn:microsoft.com/office/officeart/2017/3/layout/DropPinTimeline"/>
    <dgm:cxn modelId="{35346C2A-6E88-41AD-BD47-ECD72929FCE5}" type="presParOf" srcId="{46A6B157-7198-41C4-9D25-C4F8885F1B6F}" destId="{3B1DA912-FDB7-4F73-8823-B30C56F7DE86}" srcOrd="3" destOrd="0" presId="urn:microsoft.com/office/officeart/2017/3/layout/DropPinTimeline"/>
    <dgm:cxn modelId="{E59057FA-847A-4126-8700-B9A4F3696325}" type="presParOf" srcId="{46A6B157-7198-41C4-9D25-C4F8885F1B6F}" destId="{DCEEC7C0-6CAC-4153-B66A-D920E3B7F504}" srcOrd="4" destOrd="0" presId="urn:microsoft.com/office/officeart/2017/3/layout/DropPinTimeline"/>
    <dgm:cxn modelId="{B82CCAF6-442B-46AB-9B68-6E7B4D62FD9B}" type="presParOf" srcId="{DCEEC7C0-6CAC-4153-B66A-D920E3B7F504}" destId="{56361E50-9FEC-48AD-A369-C1A8379B35EC}" srcOrd="0" destOrd="0" presId="urn:microsoft.com/office/officeart/2017/3/layout/DropPinTimeline"/>
    <dgm:cxn modelId="{FB91546B-98B7-42EC-A236-9D4B68AB7E57}" type="presParOf" srcId="{DCEEC7C0-6CAC-4153-B66A-D920E3B7F504}" destId="{70AC7E27-D774-4261-A80F-683BBD09A81D}" srcOrd="1" destOrd="0" presId="urn:microsoft.com/office/officeart/2017/3/layout/DropPinTimeline"/>
    <dgm:cxn modelId="{128291DE-3A47-4667-A1F6-84B5CC1950A2}" type="presParOf" srcId="{70AC7E27-D774-4261-A80F-683BBD09A81D}" destId="{7BC09B8D-1C75-4604-9F35-AEC078447C45}" srcOrd="0" destOrd="0" presId="urn:microsoft.com/office/officeart/2017/3/layout/DropPinTimeline"/>
    <dgm:cxn modelId="{F0A235D5-6DBF-4491-AD12-E87E187B0F86}" type="presParOf" srcId="{70AC7E27-D774-4261-A80F-683BBD09A81D}" destId="{DFE91A1F-E910-48AB-A4C9-128002268483}" srcOrd="1" destOrd="0" presId="urn:microsoft.com/office/officeart/2017/3/layout/DropPinTimeline"/>
    <dgm:cxn modelId="{629159BF-4A21-4870-8C08-E54A5441F29B}" type="presParOf" srcId="{DCEEC7C0-6CAC-4153-B66A-D920E3B7F504}" destId="{FC8603F2-85FC-4134-978C-4054E468209C}" srcOrd="2" destOrd="0" presId="urn:microsoft.com/office/officeart/2017/3/layout/DropPinTimeline"/>
    <dgm:cxn modelId="{3971FE38-66D8-41D3-BE10-92A1B7610DA7}" type="presParOf" srcId="{DCEEC7C0-6CAC-4153-B66A-D920E3B7F504}" destId="{4EB3AA5C-1289-44C6-9F3E-859ABA28E18F}" srcOrd="3" destOrd="0" presId="urn:microsoft.com/office/officeart/2017/3/layout/DropPinTimeline"/>
    <dgm:cxn modelId="{24B473FE-5054-4EAD-B373-555E7D091AD5}" type="presParOf" srcId="{DCEEC7C0-6CAC-4153-B66A-D920E3B7F504}" destId="{0BB03C0E-97EC-4D66-9B09-35D689DAB28C}" srcOrd="4" destOrd="0" presId="urn:microsoft.com/office/officeart/2017/3/layout/DropPinTimeline"/>
    <dgm:cxn modelId="{2B1D1BBE-6BAE-45B9-9995-CBBA5ED2EAC5}" type="presParOf" srcId="{DCEEC7C0-6CAC-4153-B66A-D920E3B7F504}" destId="{1A7A92CB-81F0-42D4-87BF-4008DEFA9CA8}" srcOrd="5" destOrd="0" presId="urn:microsoft.com/office/officeart/2017/3/layout/DropPinTimeline"/>
    <dgm:cxn modelId="{4B2CE620-6FD2-4B47-808E-767E9CD6E11B}" type="presParOf" srcId="{46A6B157-7198-41C4-9D25-C4F8885F1B6F}" destId="{ABE3202B-256B-4398-8B41-CB40EDB06266}" srcOrd="5" destOrd="0" presId="urn:microsoft.com/office/officeart/2017/3/layout/DropPinTimeline"/>
    <dgm:cxn modelId="{12CA0E98-149B-4C6B-BA08-9234C6F08EFE}" type="presParOf" srcId="{46A6B157-7198-41C4-9D25-C4F8885F1B6F}" destId="{180157E4-B8B9-4A85-8854-FE8187401388}" srcOrd="6" destOrd="0" presId="urn:microsoft.com/office/officeart/2017/3/layout/DropPinTimeline"/>
    <dgm:cxn modelId="{6AEAEC06-0E83-4E41-BF5F-B47A5ACBDB2C}" type="presParOf" srcId="{180157E4-B8B9-4A85-8854-FE8187401388}" destId="{7E398B0A-1F57-40DF-ADE5-6160BFF2E5C2}" srcOrd="0" destOrd="0" presId="urn:microsoft.com/office/officeart/2017/3/layout/DropPinTimeline"/>
    <dgm:cxn modelId="{6B02A32D-1B8D-42E2-A34A-8EE6B03610DA}" type="presParOf" srcId="{180157E4-B8B9-4A85-8854-FE8187401388}" destId="{93B61444-231F-4314-9725-741561B2EBB9}" srcOrd="1" destOrd="0" presId="urn:microsoft.com/office/officeart/2017/3/layout/DropPinTimeline"/>
    <dgm:cxn modelId="{25B72BB6-7AD9-4074-B61A-2C3C86EDFE85}" type="presParOf" srcId="{93B61444-231F-4314-9725-741561B2EBB9}" destId="{DD742450-3430-4197-B6C8-38E1A9F14A88}" srcOrd="0" destOrd="0" presId="urn:microsoft.com/office/officeart/2017/3/layout/DropPinTimeline"/>
    <dgm:cxn modelId="{AD1DD5FF-DC69-4D36-8643-EB70BC286644}" type="presParOf" srcId="{93B61444-231F-4314-9725-741561B2EBB9}" destId="{AFB55C0C-92FC-4F73-A0D6-F6D8DF814D5B}" srcOrd="1" destOrd="0" presId="urn:microsoft.com/office/officeart/2017/3/layout/DropPinTimeline"/>
    <dgm:cxn modelId="{00E05DC1-123F-40A0-BC4A-8479B6CC6FC5}" type="presParOf" srcId="{180157E4-B8B9-4A85-8854-FE8187401388}" destId="{F2E1C77F-6789-4215-8885-D9B1653F05A7}" srcOrd="2" destOrd="0" presId="urn:microsoft.com/office/officeart/2017/3/layout/DropPinTimeline"/>
    <dgm:cxn modelId="{2CDEEA62-DD14-46D0-A54B-9E84F8C6A1BE}" type="presParOf" srcId="{180157E4-B8B9-4A85-8854-FE8187401388}" destId="{69BB6F92-861C-43EB-BFBC-C5FC2738504F}" srcOrd="3" destOrd="0" presId="urn:microsoft.com/office/officeart/2017/3/layout/DropPinTimeline"/>
    <dgm:cxn modelId="{F869DB62-98A1-435D-8292-B6B41DE1CC2D}" type="presParOf" srcId="{180157E4-B8B9-4A85-8854-FE8187401388}" destId="{8CF1C15C-758C-4191-B5D2-AB39223650DC}" srcOrd="4" destOrd="0" presId="urn:microsoft.com/office/officeart/2017/3/layout/DropPinTimeline"/>
    <dgm:cxn modelId="{6A3A0AD5-F021-40A5-A247-35EB4C54E2F0}" type="presParOf" srcId="{180157E4-B8B9-4A85-8854-FE8187401388}" destId="{90193E83-A274-4F0B-A837-7C720533C76B}" srcOrd="5" destOrd="0" presId="urn:microsoft.com/office/officeart/2017/3/layout/DropPinTimeline"/>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C0FDC3-E716-4653-A37F-6E219DBDBD38}"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48A9EC8-DB1F-47A1-A5A5-18D3A9DBE536}">
      <dgm:prSet phldrT="[Text]"/>
      <dgm:spPr/>
      <dgm:t>
        <a:bodyPr/>
        <a:lstStyle/>
        <a:p>
          <a:r>
            <a:rPr lang="en-US" dirty="0" smtClean="0">
              <a:solidFill>
                <a:srgbClr val="191919"/>
              </a:solidFill>
            </a:rPr>
            <a:t>Rapid digital evolution</a:t>
          </a:r>
          <a:endParaRPr lang="en-US" dirty="0">
            <a:solidFill>
              <a:srgbClr val="191919"/>
            </a:solidFill>
          </a:endParaRPr>
        </a:p>
      </dgm:t>
    </dgm:pt>
    <dgm:pt modelId="{D31D5A46-C1FB-47F1-9686-12414C32F237}" type="parTrans" cxnId="{1A824F57-E0AE-401A-97DF-2417D9007438}">
      <dgm:prSet/>
      <dgm:spPr/>
      <dgm:t>
        <a:bodyPr/>
        <a:lstStyle/>
        <a:p>
          <a:endParaRPr lang="en-US"/>
        </a:p>
      </dgm:t>
    </dgm:pt>
    <dgm:pt modelId="{E7497AA7-6EAC-426D-BE00-BB53A411B0F0}" type="sibTrans" cxnId="{1A824F57-E0AE-401A-97DF-2417D9007438}">
      <dgm:prSet/>
      <dgm:spPr/>
      <dgm:t>
        <a:bodyPr/>
        <a:lstStyle/>
        <a:p>
          <a:endParaRPr lang="en-US"/>
        </a:p>
      </dgm:t>
    </dgm:pt>
    <dgm:pt modelId="{AA14135F-81AC-4004-8DED-9F63CA9B60E1}">
      <dgm:prSet/>
      <dgm:spPr/>
      <dgm:t>
        <a:bodyPr/>
        <a:lstStyle/>
        <a:p>
          <a:r>
            <a:rPr lang="en-US" dirty="0" smtClean="0">
              <a:solidFill>
                <a:srgbClr val="191919"/>
              </a:solidFill>
            </a:rPr>
            <a:t>Third-party risk</a:t>
          </a:r>
        </a:p>
      </dgm:t>
    </dgm:pt>
    <dgm:pt modelId="{B30258C8-DD44-461F-8E51-25CE4905E274}" type="parTrans" cxnId="{D02F9C2A-EEE9-403E-BD10-86299914CF0A}">
      <dgm:prSet/>
      <dgm:spPr/>
      <dgm:t>
        <a:bodyPr/>
        <a:lstStyle/>
        <a:p>
          <a:endParaRPr lang="en-US"/>
        </a:p>
      </dgm:t>
    </dgm:pt>
    <dgm:pt modelId="{34A63C32-98C2-4564-BBDC-ECB2AF8E73FD}" type="sibTrans" cxnId="{D02F9C2A-EEE9-403E-BD10-86299914CF0A}">
      <dgm:prSet/>
      <dgm:spPr/>
      <dgm:t>
        <a:bodyPr/>
        <a:lstStyle/>
        <a:p>
          <a:endParaRPr lang="en-US"/>
        </a:p>
      </dgm:t>
    </dgm:pt>
    <dgm:pt modelId="{635F31EB-D593-48C0-918E-70C015F68321}">
      <dgm:prSet/>
      <dgm:spPr/>
      <dgm:t>
        <a:bodyPr/>
        <a:lstStyle/>
        <a:p>
          <a:r>
            <a:rPr lang="en-US" dirty="0" smtClean="0">
              <a:solidFill>
                <a:srgbClr val="191919"/>
              </a:solidFill>
            </a:rPr>
            <a:t>Ransomware</a:t>
          </a:r>
        </a:p>
      </dgm:t>
    </dgm:pt>
    <dgm:pt modelId="{B20C8C54-3467-451F-A5F5-CCDE47B16B5C}" type="parTrans" cxnId="{4BD6CD0D-CE44-4A5A-AA51-41EB4D32F470}">
      <dgm:prSet/>
      <dgm:spPr/>
      <dgm:t>
        <a:bodyPr/>
        <a:lstStyle/>
        <a:p>
          <a:endParaRPr lang="en-US"/>
        </a:p>
      </dgm:t>
    </dgm:pt>
    <dgm:pt modelId="{504DF122-6F8E-4E3B-BC74-A82FD5BCF063}" type="sibTrans" cxnId="{4BD6CD0D-CE44-4A5A-AA51-41EB4D32F470}">
      <dgm:prSet/>
      <dgm:spPr/>
      <dgm:t>
        <a:bodyPr/>
        <a:lstStyle/>
        <a:p>
          <a:endParaRPr lang="en-US"/>
        </a:p>
      </dgm:t>
    </dgm:pt>
    <dgm:pt modelId="{6C2BB3D9-6470-47B0-BBF7-14D539A82683}">
      <dgm:prSet/>
      <dgm:spPr/>
      <dgm:t>
        <a:bodyPr/>
        <a:lstStyle/>
        <a:p>
          <a:r>
            <a:rPr lang="en-US" dirty="0" smtClean="0">
              <a:solidFill>
                <a:srgbClr val="191919"/>
              </a:solidFill>
            </a:rPr>
            <a:t>Regulation</a:t>
          </a:r>
        </a:p>
      </dgm:t>
    </dgm:pt>
    <dgm:pt modelId="{4D73D830-55BA-4DAF-B0C6-FFDA64739E7C}" type="parTrans" cxnId="{DF1D95FB-A37F-401E-987A-6775AA190296}">
      <dgm:prSet/>
      <dgm:spPr/>
      <dgm:t>
        <a:bodyPr/>
        <a:lstStyle/>
        <a:p>
          <a:endParaRPr lang="en-US"/>
        </a:p>
      </dgm:t>
    </dgm:pt>
    <dgm:pt modelId="{13F9F377-CD96-4BFF-A658-C38CD5731134}" type="sibTrans" cxnId="{DF1D95FB-A37F-401E-987A-6775AA190296}">
      <dgm:prSet/>
      <dgm:spPr/>
      <dgm:t>
        <a:bodyPr/>
        <a:lstStyle/>
        <a:p>
          <a:endParaRPr lang="en-US"/>
        </a:p>
      </dgm:t>
    </dgm:pt>
    <dgm:pt modelId="{4C27D066-F5AD-4EBF-81A1-BBF345A6F633}" type="pres">
      <dgm:prSet presAssocID="{5AC0FDC3-E716-4653-A37F-6E219DBDBD38}" presName="Name0" presStyleCnt="0">
        <dgm:presLayoutVars>
          <dgm:chMax val="7"/>
          <dgm:chPref val="7"/>
          <dgm:dir/>
        </dgm:presLayoutVars>
      </dgm:prSet>
      <dgm:spPr/>
    </dgm:pt>
    <dgm:pt modelId="{C402043A-6B5A-4B79-80E0-47D37B129933}" type="pres">
      <dgm:prSet presAssocID="{5AC0FDC3-E716-4653-A37F-6E219DBDBD38}" presName="Name1" presStyleCnt="0"/>
      <dgm:spPr/>
    </dgm:pt>
    <dgm:pt modelId="{01D0E181-B124-4C92-8A10-A0D0C017F2A5}" type="pres">
      <dgm:prSet presAssocID="{5AC0FDC3-E716-4653-A37F-6E219DBDBD38}" presName="cycle" presStyleCnt="0"/>
      <dgm:spPr/>
    </dgm:pt>
    <dgm:pt modelId="{AEA0DF60-8F4C-438B-8C99-5E6A56DD1F5F}" type="pres">
      <dgm:prSet presAssocID="{5AC0FDC3-E716-4653-A37F-6E219DBDBD38}" presName="srcNode" presStyleLbl="node1" presStyleIdx="0" presStyleCnt="4"/>
      <dgm:spPr/>
    </dgm:pt>
    <dgm:pt modelId="{268E94E7-60DA-42BE-88E3-B4052C5F7A3E}" type="pres">
      <dgm:prSet presAssocID="{5AC0FDC3-E716-4653-A37F-6E219DBDBD38}" presName="conn" presStyleLbl="parChTrans1D2" presStyleIdx="0" presStyleCnt="1"/>
      <dgm:spPr/>
    </dgm:pt>
    <dgm:pt modelId="{F507A988-FC57-4ED9-BB0C-954ED36FB7A3}" type="pres">
      <dgm:prSet presAssocID="{5AC0FDC3-E716-4653-A37F-6E219DBDBD38}" presName="extraNode" presStyleLbl="node1" presStyleIdx="0" presStyleCnt="4"/>
      <dgm:spPr/>
    </dgm:pt>
    <dgm:pt modelId="{34C250D9-5EB3-41E7-9E4A-5748A65BCF44}" type="pres">
      <dgm:prSet presAssocID="{5AC0FDC3-E716-4653-A37F-6E219DBDBD38}" presName="dstNode" presStyleLbl="node1" presStyleIdx="0" presStyleCnt="4"/>
      <dgm:spPr/>
    </dgm:pt>
    <dgm:pt modelId="{007CE0DB-53B1-4BA5-9296-039BA4DFDAAA}" type="pres">
      <dgm:prSet presAssocID="{148A9EC8-DB1F-47A1-A5A5-18D3A9DBE536}" presName="text_1" presStyleLbl="node1" presStyleIdx="0" presStyleCnt="4">
        <dgm:presLayoutVars>
          <dgm:bulletEnabled val="1"/>
        </dgm:presLayoutVars>
      </dgm:prSet>
      <dgm:spPr/>
      <dgm:t>
        <a:bodyPr/>
        <a:lstStyle/>
        <a:p>
          <a:endParaRPr lang="en-US"/>
        </a:p>
      </dgm:t>
    </dgm:pt>
    <dgm:pt modelId="{B72A8773-9CD2-47B5-AF01-E482CE3FBECA}" type="pres">
      <dgm:prSet presAssocID="{148A9EC8-DB1F-47A1-A5A5-18D3A9DBE536}" presName="accent_1" presStyleCnt="0"/>
      <dgm:spPr/>
    </dgm:pt>
    <dgm:pt modelId="{117AFF18-D0D7-4C23-A756-382D4421A40C}" type="pres">
      <dgm:prSet presAssocID="{148A9EC8-DB1F-47A1-A5A5-18D3A9DBE536}" presName="accentRepeatNode" presStyleLbl="solidFgAcc1" presStyleIdx="0" presStyleCnt="4"/>
      <dgm:spPr/>
    </dgm:pt>
    <dgm:pt modelId="{789FEF0D-A44B-4768-9718-E211133BA00E}" type="pres">
      <dgm:prSet presAssocID="{AA14135F-81AC-4004-8DED-9F63CA9B60E1}" presName="text_2" presStyleLbl="node1" presStyleIdx="1" presStyleCnt="4">
        <dgm:presLayoutVars>
          <dgm:bulletEnabled val="1"/>
        </dgm:presLayoutVars>
      </dgm:prSet>
      <dgm:spPr/>
      <dgm:t>
        <a:bodyPr/>
        <a:lstStyle/>
        <a:p>
          <a:endParaRPr lang="en-US"/>
        </a:p>
      </dgm:t>
    </dgm:pt>
    <dgm:pt modelId="{5B6CA94B-7E46-449E-A53F-5FDE8E685509}" type="pres">
      <dgm:prSet presAssocID="{AA14135F-81AC-4004-8DED-9F63CA9B60E1}" presName="accent_2" presStyleCnt="0"/>
      <dgm:spPr/>
    </dgm:pt>
    <dgm:pt modelId="{4C443D69-2CAC-4499-AD68-00EE50C90CE6}" type="pres">
      <dgm:prSet presAssocID="{AA14135F-81AC-4004-8DED-9F63CA9B60E1}" presName="accentRepeatNode" presStyleLbl="solidFgAcc1" presStyleIdx="1" presStyleCnt="4"/>
      <dgm:spPr/>
    </dgm:pt>
    <dgm:pt modelId="{65BD351A-7170-4541-B0F9-2C3675A16906}" type="pres">
      <dgm:prSet presAssocID="{635F31EB-D593-48C0-918E-70C015F68321}" presName="text_3" presStyleLbl="node1" presStyleIdx="2" presStyleCnt="4">
        <dgm:presLayoutVars>
          <dgm:bulletEnabled val="1"/>
        </dgm:presLayoutVars>
      </dgm:prSet>
      <dgm:spPr/>
      <dgm:t>
        <a:bodyPr/>
        <a:lstStyle/>
        <a:p>
          <a:endParaRPr lang="en-US"/>
        </a:p>
      </dgm:t>
    </dgm:pt>
    <dgm:pt modelId="{AD121E40-785C-4FCD-8A96-6723A49CF4BE}" type="pres">
      <dgm:prSet presAssocID="{635F31EB-D593-48C0-918E-70C015F68321}" presName="accent_3" presStyleCnt="0"/>
      <dgm:spPr/>
    </dgm:pt>
    <dgm:pt modelId="{3A681779-A92B-4AC1-AF4A-49C255D158FF}" type="pres">
      <dgm:prSet presAssocID="{635F31EB-D593-48C0-918E-70C015F68321}" presName="accentRepeatNode" presStyleLbl="solidFgAcc1" presStyleIdx="2" presStyleCnt="4"/>
      <dgm:spPr/>
    </dgm:pt>
    <dgm:pt modelId="{FCE38C5E-A79D-452A-B999-813682D2C5A7}" type="pres">
      <dgm:prSet presAssocID="{6C2BB3D9-6470-47B0-BBF7-14D539A82683}" presName="text_4" presStyleLbl="node1" presStyleIdx="3" presStyleCnt="4">
        <dgm:presLayoutVars>
          <dgm:bulletEnabled val="1"/>
        </dgm:presLayoutVars>
      </dgm:prSet>
      <dgm:spPr/>
      <dgm:t>
        <a:bodyPr/>
        <a:lstStyle/>
        <a:p>
          <a:endParaRPr lang="en-US"/>
        </a:p>
      </dgm:t>
    </dgm:pt>
    <dgm:pt modelId="{16B08A22-6008-4F11-9D98-CE8E0114E778}" type="pres">
      <dgm:prSet presAssocID="{6C2BB3D9-6470-47B0-BBF7-14D539A82683}" presName="accent_4" presStyleCnt="0"/>
      <dgm:spPr/>
    </dgm:pt>
    <dgm:pt modelId="{7C382CB2-DD52-40D2-802C-1BFE228D47C5}" type="pres">
      <dgm:prSet presAssocID="{6C2BB3D9-6470-47B0-BBF7-14D539A82683}" presName="accentRepeatNode" presStyleLbl="solidFgAcc1" presStyleIdx="3" presStyleCnt="4"/>
      <dgm:spPr/>
    </dgm:pt>
  </dgm:ptLst>
  <dgm:cxnLst>
    <dgm:cxn modelId="{DA97F759-81DE-4EA2-8439-5C700EADB2BB}" type="presOf" srcId="{5AC0FDC3-E716-4653-A37F-6E219DBDBD38}" destId="{4C27D066-F5AD-4EBF-81A1-BBF345A6F633}" srcOrd="0" destOrd="0" presId="urn:microsoft.com/office/officeart/2008/layout/VerticalCurvedList"/>
    <dgm:cxn modelId="{DF1D95FB-A37F-401E-987A-6775AA190296}" srcId="{5AC0FDC3-E716-4653-A37F-6E219DBDBD38}" destId="{6C2BB3D9-6470-47B0-BBF7-14D539A82683}" srcOrd="3" destOrd="0" parTransId="{4D73D830-55BA-4DAF-B0C6-FFDA64739E7C}" sibTransId="{13F9F377-CD96-4BFF-A658-C38CD5731134}"/>
    <dgm:cxn modelId="{4BD6CD0D-CE44-4A5A-AA51-41EB4D32F470}" srcId="{5AC0FDC3-E716-4653-A37F-6E219DBDBD38}" destId="{635F31EB-D593-48C0-918E-70C015F68321}" srcOrd="2" destOrd="0" parTransId="{B20C8C54-3467-451F-A5F5-CCDE47B16B5C}" sibTransId="{504DF122-6F8E-4E3B-BC74-A82FD5BCF063}"/>
    <dgm:cxn modelId="{FACE62C5-5205-46E3-A953-7F268687D691}" type="presOf" srcId="{AA14135F-81AC-4004-8DED-9F63CA9B60E1}" destId="{789FEF0D-A44B-4768-9718-E211133BA00E}" srcOrd="0" destOrd="0" presId="urn:microsoft.com/office/officeart/2008/layout/VerticalCurvedList"/>
    <dgm:cxn modelId="{D02F9C2A-EEE9-403E-BD10-86299914CF0A}" srcId="{5AC0FDC3-E716-4653-A37F-6E219DBDBD38}" destId="{AA14135F-81AC-4004-8DED-9F63CA9B60E1}" srcOrd="1" destOrd="0" parTransId="{B30258C8-DD44-461F-8E51-25CE4905E274}" sibTransId="{34A63C32-98C2-4564-BBDC-ECB2AF8E73FD}"/>
    <dgm:cxn modelId="{B48E115C-9D11-438A-B1C7-E7E3A752BE51}" type="presOf" srcId="{6C2BB3D9-6470-47B0-BBF7-14D539A82683}" destId="{FCE38C5E-A79D-452A-B999-813682D2C5A7}" srcOrd="0" destOrd="0" presId="urn:microsoft.com/office/officeart/2008/layout/VerticalCurvedList"/>
    <dgm:cxn modelId="{D134A96D-00FB-4861-A72D-E4A719BD23D3}" type="presOf" srcId="{E7497AA7-6EAC-426D-BE00-BB53A411B0F0}" destId="{268E94E7-60DA-42BE-88E3-B4052C5F7A3E}" srcOrd="0" destOrd="0" presId="urn:microsoft.com/office/officeart/2008/layout/VerticalCurvedList"/>
    <dgm:cxn modelId="{1A824F57-E0AE-401A-97DF-2417D9007438}" srcId="{5AC0FDC3-E716-4653-A37F-6E219DBDBD38}" destId="{148A9EC8-DB1F-47A1-A5A5-18D3A9DBE536}" srcOrd="0" destOrd="0" parTransId="{D31D5A46-C1FB-47F1-9686-12414C32F237}" sibTransId="{E7497AA7-6EAC-426D-BE00-BB53A411B0F0}"/>
    <dgm:cxn modelId="{4E175E60-97EB-4289-A2F0-F89EE4BBC5B1}" type="presOf" srcId="{148A9EC8-DB1F-47A1-A5A5-18D3A9DBE536}" destId="{007CE0DB-53B1-4BA5-9296-039BA4DFDAAA}" srcOrd="0" destOrd="0" presId="urn:microsoft.com/office/officeart/2008/layout/VerticalCurvedList"/>
    <dgm:cxn modelId="{5162CF6D-E072-4E96-9F8B-8FC3C3BA6917}" type="presOf" srcId="{635F31EB-D593-48C0-918E-70C015F68321}" destId="{65BD351A-7170-4541-B0F9-2C3675A16906}" srcOrd="0" destOrd="0" presId="urn:microsoft.com/office/officeart/2008/layout/VerticalCurvedList"/>
    <dgm:cxn modelId="{E80112A5-9407-428A-9F81-F0470FB401D0}" type="presParOf" srcId="{4C27D066-F5AD-4EBF-81A1-BBF345A6F633}" destId="{C402043A-6B5A-4B79-80E0-47D37B129933}" srcOrd="0" destOrd="0" presId="urn:microsoft.com/office/officeart/2008/layout/VerticalCurvedList"/>
    <dgm:cxn modelId="{CE807E7D-F7EB-4D19-88EE-5CA758D0F8A9}" type="presParOf" srcId="{C402043A-6B5A-4B79-80E0-47D37B129933}" destId="{01D0E181-B124-4C92-8A10-A0D0C017F2A5}" srcOrd="0" destOrd="0" presId="urn:microsoft.com/office/officeart/2008/layout/VerticalCurvedList"/>
    <dgm:cxn modelId="{E5DFF75D-BFB3-4F69-B4EA-0317009C60C9}" type="presParOf" srcId="{01D0E181-B124-4C92-8A10-A0D0C017F2A5}" destId="{AEA0DF60-8F4C-438B-8C99-5E6A56DD1F5F}" srcOrd="0" destOrd="0" presId="urn:microsoft.com/office/officeart/2008/layout/VerticalCurvedList"/>
    <dgm:cxn modelId="{1040E98A-F633-41B1-9C94-0C7026B7C7F4}" type="presParOf" srcId="{01D0E181-B124-4C92-8A10-A0D0C017F2A5}" destId="{268E94E7-60DA-42BE-88E3-B4052C5F7A3E}" srcOrd="1" destOrd="0" presId="urn:microsoft.com/office/officeart/2008/layout/VerticalCurvedList"/>
    <dgm:cxn modelId="{C04EA279-49E5-40D6-BD65-4565E2A74000}" type="presParOf" srcId="{01D0E181-B124-4C92-8A10-A0D0C017F2A5}" destId="{F507A988-FC57-4ED9-BB0C-954ED36FB7A3}" srcOrd="2" destOrd="0" presId="urn:microsoft.com/office/officeart/2008/layout/VerticalCurvedList"/>
    <dgm:cxn modelId="{196FEC85-2140-4ED7-974C-92664BD0CFD0}" type="presParOf" srcId="{01D0E181-B124-4C92-8A10-A0D0C017F2A5}" destId="{34C250D9-5EB3-41E7-9E4A-5748A65BCF44}" srcOrd="3" destOrd="0" presId="urn:microsoft.com/office/officeart/2008/layout/VerticalCurvedList"/>
    <dgm:cxn modelId="{9A6532AF-87FB-4BE6-9767-2F236C5BFC4D}" type="presParOf" srcId="{C402043A-6B5A-4B79-80E0-47D37B129933}" destId="{007CE0DB-53B1-4BA5-9296-039BA4DFDAAA}" srcOrd="1" destOrd="0" presId="urn:microsoft.com/office/officeart/2008/layout/VerticalCurvedList"/>
    <dgm:cxn modelId="{EE8DD6C7-187E-416F-B787-9D63F614A88C}" type="presParOf" srcId="{C402043A-6B5A-4B79-80E0-47D37B129933}" destId="{B72A8773-9CD2-47B5-AF01-E482CE3FBECA}" srcOrd="2" destOrd="0" presId="urn:microsoft.com/office/officeart/2008/layout/VerticalCurvedList"/>
    <dgm:cxn modelId="{F68C9FDE-05AC-49AC-A3D6-2B5841E349E6}" type="presParOf" srcId="{B72A8773-9CD2-47B5-AF01-E482CE3FBECA}" destId="{117AFF18-D0D7-4C23-A756-382D4421A40C}" srcOrd="0" destOrd="0" presId="urn:microsoft.com/office/officeart/2008/layout/VerticalCurvedList"/>
    <dgm:cxn modelId="{58E8F235-D6B8-4141-B4C2-EE6E5F93B1CB}" type="presParOf" srcId="{C402043A-6B5A-4B79-80E0-47D37B129933}" destId="{789FEF0D-A44B-4768-9718-E211133BA00E}" srcOrd="3" destOrd="0" presId="urn:microsoft.com/office/officeart/2008/layout/VerticalCurvedList"/>
    <dgm:cxn modelId="{7655B38C-5C5B-4A3F-B44D-10D5AF9F2587}" type="presParOf" srcId="{C402043A-6B5A-4B79-80E0-47D37B129933}" destId="{5B6CA94B-7E46-449E-A53F-5FDE8E685509}" srcOrd="4" destOrd="0" presId="urn:microsoft.com/office/officeart/2008/layout/VerticalCurvedList"/>
    <dgm:cxn modelId="{40B1537D-18B2-44AE-9B82-FD3390EC6059}" type="presParOf" srcId="{5B6CA94B-7E46-449E-A53F-5FDE8E685509}" destId="{4C443D69-2CAC-4499-AD68-00EE50C90CE6}" srcOrd="0" destOrd="0" presId="urn:microsoft.com/office/officeart/2008/layout/VerticalCurvedList"/>
    <dgm:cxn modelId="{41CE0D07-F789-4E59-A3F9-A977903FA435}" type="presParOf" srcId="{C402043A-6B5A-4B79-80E0-47D37B129933}" destId="{65BD351A-7170-4541-B0F9-2C3675A16906}" srcOrd="5" destOrd="0" presId="urn:microsoft.com/office/officeart/2008/layout/VerticalCurvedList"/>
    <dgm:cxn modelId="{F6DDF7BA-C84A-4AEE-B1A5-DC5143D014A0}" type="presParOf" srcId="{C402043A-6B5A-4B79-80E0-47D37B129933}" destId="{AD121E40-785C-4FCD-8A96-6723A49CF4BE}" srcOrd="6" destOrd="0" presId="urn:microsoft.com/office/officeart/2008/layout/VerticalCurvedList"/>
    <dgm:cxn modelId="{3AD3846A-009C-4EEA-9FD6-9C402074B120}" type="presParOf" srcId="{AD121E40-785C-4FCD-8A96-6723A49CF4BE}" destId="{3A681779-A92B-4AC1-AF4A-49C255D158FF}" srcOrd="0" destOrd="0" presId="urn:microsoft.com/office/officeart/2008/layout/VerticalCurvedList"/>
    <dgm:cxn modelId="{6712BB8C-1F25-4698-B87D-921B960D2EC4}" type="presParOf" srcId="{C402043A-6B5A-4B79-80E0-47D37B129933}" destId="{FCE38C5E-A79D-452A-B999-813682D2C5A7}" srcOrd="7" destOrd="0" presId="urn:microsoft.com/office/officeart/2008/layout/VerticalCurvedList"/>
    <dgm:cxn modelId="{AC77071F-EBE2-4813-8E35-C3845B5A8F10}" type="presParOf" srcId="{C402043A-6B5A-4B79-80E0-47D37B129933}" destId="{16B08A22-6008-4F11-9D98-CE8E0114E778}" srcOrd="8" destOrd="0" presId="urn:microsoft.com/office/officeart/2008/layout/VerticalCurvedList"/>
    <dgm:cxn modelId="{458E2F17-CEEB-47E7-A74B-7E7E366D43A7}" type="presParOf" srcId="{16B08A22-6008-4F11-9D98-CE8E0114E778}" destId="{7C382CB2-DD52-40D2-802C-1BFE228D47C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C0B14E-AEA6-48D3-A387-ED4A3A3BF840}"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AACEAFD5-63CF-4AFC-B46F-BE086C5D447C}">
      <dgm:prSet phldrT="[Text]" custT="1"/>
      <dgm:spPr/>
      <dgm:t>
        <a:bodyPr/>
        <a:lstStyle/>
        <a:p>
          <a:r>
            <a:rPr lang="en-US" sz="1600" b="1" dirty="0" smtClean="0">
              <a:effectLst/>
              <a:latin typeface="+mj-lt"/>
            </a:rPr>
            <a:t>INCIDENT MANAGEMENT</a:t>
          </a:r>
          <a:endParaRPr lang="en-US" sz="1600" b="1" dirty="0">
            <a:effectLst/>
            <a:latin typeface="+mj-lt"/>
          </a:endParaRPr>
        </a:p>
      </dgm:t>
    </dgm:pt>
    <dgm:pt modelId="{7A0BD8EC-BB4A-4912-A54E-6F39B681264E}" type="parTrans" cxnId="{AE101ABC-7EA3-4444-A576-8AB15A371C84}">
      <dgm:prSet/>
      <dgm:spPr/>
      <dgm:t>
        <a:bodyPr/>
        <a:lstStyle/>
        <a:p>
          <a:endParaRPr lang="en-US" sz="1400"/>
        </a:p>
      </dgm:t>
    </dgm:pt>
    <dgm:pt modelId="{7A8D4B4D-06E9-4958-810D-A6226B6AC588}" type="sibTrans" cxnId="{AE101ABC-7EA3-4444-A576-8AB15A371C84}">
      <dgm:prSet/>
      <dgm:spPr/>
      <dgm:t>
        <a:bodyPr/>
        <a:lstStyle/>
        <a:p>
          <a:endParaRPr lang="en-US" sz="1400"/>
        </a:p>
      </dgm:t>
    </dgm:pt>
    <dgm:pt modelId="{D71FC021-6A65-44D1-95B9-0E6C89079866}">
      <dgm:prSet phldrT="[Text]" custT="1"/>
      <dgm:spPr/>
      <dgm:t>
        <a:bodyPr/>
        <a:lstStyle/>
        <a:p>
          <a:r>
            <a:rPr lang="tr-TR" sz="1600" b="1" dirty="0" smtClean="0">
              <a:effectLst/>
              <a:latin typeface="+mj-lt"/>
            </a:rPr>
            <a:t>ACCESS MANAGEMENT</a:t>
          </a:r>
          <a:endParaRPr lang="en-US" sz="1600" b="1" dirty="0">
            <a:effectLst/>
            <a:latin typeface="+mj-lt"/>
          </a:endParaRPr>
        </a:p>
      </dgm:t>
    </dgm:pt>
    <dgm:pt modelId="{862AAE39-3AAD-40E3-BA20-90187BD73242}" type="parTrans" cxnId="{53239C96-427C-420B-95DC-546F3B30ED65}">
      <dgm:prSet/>
      <dgm:spPr/>
      <dgm:t>
        <a:bodyPr/>
        <a:lstStyle/>
        <a:p>
          <a:endParaRPr lang="en-US" sz="1400"/>
        </a:p>
      </dgm:t>
    </dgm:pt>
    <dgm:pt modelId="{9B090D9D-470E-46E2-AABB-0368A52481AA}" type="sibTrans" cxnId="{53239C96-427C-420B-95DC-546F3B30ED65}">
      <dgm:prSet/>
      <dgm:spPr/>
      <dgm:t>
        <a:bodyPr/>
        <a:lstStyle/>
        <a:p>
          <a:endParaRPr lang="en-US" sz="1400"/>
        </a:p>
      </dgm:t>
    </dgm:pt>
    <dgm:pt modelId="{D07AD3FD-84FF-467E-9693-752776549C61}">
      <dgm:prSet phldrT="[Text]" custT="1"/>
      <dgm:spPr/>
      <dgm:t>
        <a:bodyPr/>
        <a:lstStyle/>
        <a:p>
          <a:r>
            <a:rPr lang="en-US" sz="1600" b="1" smtClean="0">
              <a:effectLst/>
              <a:latin typeface="+mj-lt"/>
            </a:rPr>
            <a:t>AWARENESS</a:t>
          </a:r>
          <a:endParaRPr lang="en-US" sz="1600" b="1" dirty="0">
            <a:effectLst/>
            <a:latin typeface="+mj-lt"/>
          </a:endParaRPr>
        </a:p>
      </dgm:t>
    </dgm:pt>
    <dgm:pt modelId="{A8C9B7A9-BC2A-4753-B7F0-F2E361D95520}" type="sibTrans" cxnId="{55492768-9A5E-4F74-AC7C-959C5C24EFD3}">
      <dgm:prSet/>
      <dgm:spPr/>
      <dgm:t>
        <a:bodyPr/>
        <a:lstStyle/>
        <a:p>
          <a:endParaRPr lang="en-US" sz="1400"/>
        </a:p>
      </dgm:t>
    </dgm:pt>
    <dgm:pt modelId="{7B691773-F524-4FAD-A272-BDF0B0C4370A}" type="parTrans" cxnId="{55492768-9A5E-4F74-AC7C-959C5C24EFD3}">
      <dgm:prSet/>
      <dgm:spPr/>
      <dgm:t>
        <a:bodyPr/>
        <a:lstStyle/>
        <a:p>
          <a:endParaRPr lang="en-US" sz="1400"/>
        </a:p>
      </dgm:t>
    </dgm:pt>
    <dgm:pt modelId="{32CCB050-072A-41BF-BE1B-388CF53E5629}">
      <dgm:prSet custT="1"/>
      <dgm:spPr/>
      <dgm:t>
        <a:bodyPr/>
        <a:lstStyle/>
        <a:p>
          <a:r>
            <a:rPr lang="tr-TR" sz="1600" b="1" smtClean="0">
              <a:effectLst/>
              <a:latin typeface="+mj-lt"/>
            </a:rPr>
            <a:t>REMOTE WORKING</a:t>
          </a:r>
          <a:endParaRPr lang="ru-RU" sz="1600" b="1" dirty="0">
            <a:effectLst/>
            <a:latin typeface="+mj-lt"/>
          </a:endParaRPr>
        </a:p>
      </dgm:t>
    </dgm:pt>
    <dgm:pt modelId="{B301371B-A53D-4B79-8B8D-7B304894442B}" type="parTrans" cxnId="{042E0AE1-6450-410A-B96E-AFBADB139BEA}">
      <dgm:prSet/>
      <dgm:spPr/>
      <dgm:t>
        <a:bodyPr/>
        <a:lstStyle/>
        <a:p>
          <a:endParaRPr lang="ru-RU" sz="1400"/>
        </a:p>
      </dgm:t>
    </dgm:pt>
    <dgm:pt modelId="{BF05D8EE-4413-4737-8721-DAF10D6CAB04}" type="sibTrans" cxnId="{042E0AE1-6450-410A-B96E-AFBADB139BEA}">
      <dgm:prSet/>
      <dgm:spPr/>
      <dgm:t>
        <a:bodyPr/>
        <a:lstStyle/>
        <a:p>
          <a:endParaRPr lang="ru-RU" sz="1400"/>
        </a:p>
      </dgm:t>
    </dgm:pt>
    <dgm:pt modelId="{9E838AE2-4659-4603-ABC8-58DF4222C0D4}">
      <dgm:prSet custT="1"/>
      <dgm:spPr/>
      <dgm:t>
        <a:bodyPr/>
        <a:lstStyle/>
        <a:p>
          <a:r>
            <a:rPr lang="en-US" sz="1600" b="1" dirty="0" smtClean="0">
              <a:effectLst/>
              <a:latin typeface="+mj-lt"/>
            </a:rPr>
            <a:t>REMOVABLE MEDIA CONTROLS</a:t>
          </a:r>
          <a:endParaRPr lang="ru-RU" sz="1600" b="1" dirty="0">
            <a:effectLst/>
            <a:latin typeface="+mj-lt"/>
          </a:endParaRPr>
        </a:p>
      </dgm:t>
    </dgm:pt>
    <dgm:pt modelId="{5FC53805-9431-4BC8-ADB9-DABF59DE31C7}" type="parTrans" cxnId="{CF54291C-AAFD-4FA4-9A16-20CE892BA907}">
      <dgm:prSet/>
      <dgm:spPr/>
      <dgm:t>
        <a:bodyPr/>
        <a:lstStyle/>
        <a:p>
          <a:endParaRPr lang="ru-RU" sz="1400"/>
        </a:p>
      </dgm:t>
    </dgm:pt>
    <dgm:pt modelId="{61F1BCD3-232D-4C03-B56C-182BCB6108CD}" type="sibTrans" cxnId="{CF54291C-AAFD-4FA4-9A16-20CE892BA907}">
      <dgm:prSet/>
      <dgm:spPr/>
      <dgm:t>
        <a:bodyPr/>
        <a:lstStyle/>
        <a:p>
          <a:endParaRPr lang="ru-RU" sz="1400"/>
        </a:p>
      </dgm:t>
    </dgm:pt>
    <dgm:pt modelId="{4E293929-87F6-4608-8B2A-6864BEE04CE4}">
      <dgm:prSet custT="1"/>
      <dgm:spPr/>
      <dgm:t>
        <a:bodyPr/>
        <a:lstStyle/>
        <a:p>
          <a:r>
            <a:rPr lang="en-US" sz="1600" b="1" smtClean="0">
              <a:effectLst/>
              <a:latin typeface="+mj-lt"/>
            </a:rPr>
            <a:t>MALWARE PROTECTION</a:t>
          </a:r>
          <a:endParaRPr lang="ru-RU" sz="1600" b="1" dirty="0">
            <a:effectLst/>
            <a:latin typeface="+mj-lt"/>
          </a:endParaRPr>
        </a:p>
      </dgm:t>
    </dgm:pt>
    <dgm:pt modelId="{9A026E36-6C3E-46FE-AF0F-3B769A674E32}" type="parTrans" cxnId="{BD509280-74FB-4DD0-9729-BB729F7F1E9B}">
      <dgm:prSet/>
      <dgm:spPr/>
      <dgm:t>
        <a:bodyPr/>
        <a:lstStyle/>
        <a:p>
          <a:endParaRPr lang="en-US"/>
        </a:p>
      </dgm:t>
    </dgm:pt>
    <dgm:pt modelId="{1D233ED3-A807-4DDA-A2D7-3F893E699F0F}" type="sibTrans" cxnId="{BD509280-74FB-4DD0-9729-BB729F7F1E9B}">
      <dgm:prSet/>
      <dgm:spPr/>
      <dgm:t>
        <a:bodyPr/>
        <a:lstStyle/>
        <a:p>
          <a:endParaRPr lang="en-US"/>
        </a:p>
      </dgm:t>
    </dgm:pt>
    <dgm:pt modelId="{46FD675C-92D2-4DC6-92A1-1D158C72D6AE}">
      <dgm:prSet custT="1"/>
      <dgm:spPr/>
      <dgm:t>
        <a:bodyPr/>
        <a:lstStyle/>
        <a:p>
          <a:r>
            <a:rPr lang="tr-TR" sz="1600" b="1" dirty="0" smtClean="0">
              <a:effectLst/>
              <a:latin typeface="+mj-lt"/>
            </a:rPr>
            <a:t>SOC</a:t>
          </a:r>
          <a:endParaRPr lang="ru-RU" sz="1600" b="1" dirty="0">
            <a:effectLst/>
            <a:latin typeface="+mj-lt"/>
          </a:endParaRPr>
        </a:p>
      </dgm:t>
    </dgm:pt>
    <dgm:pt modelId="{67069770-C1E3-4CBA-B989-9F6360275F71}" type="parTrans" cxnId="{563F6BC9-E10E-41F6-B51F-642E27FDAAD9}">
      <dgm:prSet/>
      <dgm:spPr/>
      <dgm:t>
        <a:bodyPr/>
        <a:lstStyle/>
        <a:p>
          <a:endParaRPr lang="en-US"/>
        </a:p>
      </dgm:t>
    </dgm:pt>
    <dgm:pt modelId="{F194378E-8EE7-43A1-825B-220C6D2CE304}" type="sibTrans" cxnId="{563F6BC9-E10E-41F6-B51F-642E27FDAAD9}">
      <dgm:prSet/>
      <dgm:spPr/>
      <dgm:t>
        <a:bodyPr/>
        <a:lstStyle/>
        <a:p>
          <a:endParaRPr lang="en-US"/>
        </a:p>
      </dgm:t>
    </dgm:pt>
    <dgm:pt modelId="{3282B7D7-685C-4E8A-8242-0D4B6B04CF6C}">
      <dgm:prSet custT="1"/>
      <dgm:spPr/>
      <dgm:t>
        <a:bodyPr/>
        <a:lstStyle/>
        <a:p>
          <a:r>
            <a:rPr lang="tr-TR" sz="1600" b="1" dirty="0" smtClean="0">
              <a:effectLst/>
              <a:latin typeface="+mj-lt"/>
            </a:rPr>
            <a:t>HARDENING</a:t>
          </a:r>
          <a:endParaRPr lang="ru-RU" sz="1600" b="1" dirty="0">
            <a:effectLst/>
            <a:latin typeface="+mj-lt"/>
          </a:endParaRPr>
        </a:p>
      </dgm:t>
    </dgm:pt>
    <dgm:pt modelId="{DD2D7F78-73F6-4B26-9351-F38B4B4728ED}" type="parTrans" cxnId="{C3DC0314-2518-4857-9CFC-366A3084B5C0}">
      <dgm:prSet/>
      <dgm:spPr/>
      <dgm:t>
        <a:bodyPr/>
        <a:lstStyle/>
        <a:p>
          <a:endParaRPr lang="en-US"/>
        </a:p>
      </dgm:t>
    </dgm:pt>
    <dgm:pt modelId="{BF5F9CA4-28BC-4C03-8052-4ABEDD6E62FD}" type="sibTrans" cxnId="{C3DC0314-2518-4857-9CFC-366A3084B5C0}">
      <dgm:prSet/>
      <dgm:spPr/>
      <dgm:t>
        <a:bodyPr/>
        <a:lstStyle/>
        <a:p>
          <a:endParaRPr lang="en-US"/>
        </a:p>
      </dgm:t>
    </dgm:pt>
    <dgm:pt modelId="{4BC144EE-F12A-48EC-BD88-805F6408D3CC}">
      <dgm:prSet custT="1"/>
      <dgm:spPr/>
      <dgm:t>
        <a:bodyPr/>
        <a:lstStyle/>
        <a:p>
          <a:r>
            <a:rPr lang="en-US" sz="1600" b="1" smtClean="0">
              <a:effectLst/>
              <a:latin typeface="+mj-lt"/>
            </a:rPr>
            <a:t>NETWORK SECURITY</a:t>
          </a:r>
          <a:endParaRPr lang="ru-RU" sz="1600" b="1" dirty="0">
            <a:effectLst/>
            <a:latin typeface="+mj-lt"/>
          </a:endParaRPr>
        </a:p>
      </dgm:t>
    </dgm:pt>
    <dgm:pt modelId="{B7C9FEE8-0F59-4C8A-BD0E-116337661F1A}" type="parTrans" cxnId="{BD9C7A30-228E-4EF4-BCA2-3F8F3DA3C1CD}">
      <dgm:prSet/>
      <dgm:spPr/>
      <dgm:t>
        <a:bodyPr/>
        <a:lstStyle/>
        <a:p>
          <a:endParaRPr lang="en-US"/>
        </a:p>
      </dgm:t>
    </dgm:pt>
    <dgm:pt modelId="{4A53BDCD-50FB-4A62-85AF-99A635B1EA88}" type="sibTrans" cxnId="{BD9C7A30-228E-4EF4-BCA2-3F8F3DA3C1CD}">
      <dgm:prSet/>
      <dgm:spPr/>
      <dgm:t>
        <a:bodyPr/>
        <a:lstStyle/>
        <a:p>
          <a:endParaRPr lang="en-US"/>
        </a:p>
      </dgm:t>
    </dgm:pt>
    <dgm:pt modelId="{855755EA-FA5B-416A-BA47-C384FBBD6135}">
      <dgm:prSet custT="1"/>
      <dgm:spPr/>
      <dgm:t>
        <a:bodyPr/>
        <a:lstStyle/>
        <a:p>
          <a:r>
            <a:rPr lang="en-US" sz="1600" b="1" dirty="0" smtClean="0">
              <a:effectLst/>
              <a:latin typeface="+mj-lt"/>
            </a:rPr>
            <a:t>CYBERSECURITY INSURANCE</a:t>
          </a:r>
          <a:endParaRPr lang="ru-RU" sz="1600" b="1" dirty="0">
            <a:effectLst/>
            <a:latin typeface="+mj-lt"/>
          </a:endParaRPr>
        </a:p>
      </dgm:t>
    </dgm:pt>
    <dgm:pt modelId="{D4975A77-E117-42B4-B5D5-7535987966FB}" type="parTrans" cxnId="{3FBA585A-BB4D-431F-8878-63074D662359}">
      <dgm:prSet/>
      <dgm:spPr/>
      <dgm:t>
        <a:bodyPr/>
        <a:lstStyle/>
        <a:p>
          <a:endParaRPr lang="en-US"/>
        </a:p>
      </dgm:t>
    </dgm:pt>
    <dgm:pt modelId="{2765F030-6056-4F99-BE9F-DB6B48A29E0C}" type="sibTrans" cxnId="{3FBA585A-BB4D-431F-8878-63074D662359}">
      <dgm:prSet/>
      <dgm:spPr/>
      <dgm:t>
        <a:bodyPr/>
        <a:lstStyle/>
        <a:p>
          <a:endParaRPr lang="en-US"/>
        </a:p>
      </dgm:t>
    </dgm:pt>
    <dgm:pt modelId="{042AB789-2E9C-4E7E-ADA0-92FE7B61AD06}">
      <dgm:prSet custT="1"/>
      <dgm:spPr/>
      <dgm:t>
        <a:bodyPr/>
        <a:lstStyle/>
        <a:p>
          <a:r>
            <a:rPr lang="tr-TR" sz="1600" b="1" dirty="0" smtClean="0">
              <a:effectLst/>
              <a:latin typeface="+mj-lt"/>
            </a:rPr>
            <a:t>DATA SECURITY</a:t>
          </a:r>
          <a:endParaRPr lang="ru-RU" sz="1600" b="1" dirty="0">
            <a:effectLst/>
            <a:latin typeface="+mj-lt"/>
          </a:endParaRPr>
        </a:p>
      </dgm:t>
    </dgm:pt>
    <dgm:pt modelId="{556EB88C-6214-4980-9468-F81AE78A4C08}" type="parTrans" cxnId="{A80FEF6F-997D-4181-8BDA-A1C1E9BCF70F}">
      <dgm:prSet/>
      <dgm:spPr/>
    </dgm:pt>
    <dgm:pt modelId="{14CE2826-9FC2-411F-9735-86580CCF3215}" type="sibTrans" cxnId="{A80FEF6F-997D-4181-8BDA-A1C1E9BCF70F}">
      <dgm:prSet/>
      <dgm:spPr/>
    </dgm:pt>
    <dgm:pt modelId="{719D62C6-1EEC-4343-9826-79920C208122}" type="pres">
      <dgm:prSet presAssocID="{55C0B14E-AEA6-48D3-A387-ED4A3A3BF840}" presName="linear" presStyleCnt="0">
        <dgm:presLayoutVars>
          <dgm:dir/>
          <dgm:animLvl val="lvl"/>
          <dgm:resizeHandles val="exact"/>
        </dgm:presLayoutVars>
      </dgm:prSet>
      <dgm:spPr/>
      <dgm:t>
        <a:bodyPr/>
        <a:lstStyle/>
        <a:p>
          <a:endParaRPr lang="en-US"/>
        </a:p>
      </dgm:t>
    </dgm:pt>
    <dgm:pt modelId="{12DADB27-38BD-432E-93A2-A4455B199B35}" type="pres">
      <dgm:prSet presAssocID="{AACEAFD5-63CF-4AFC-B46F-BE086C5D447C}" presName="parentLin" presStyleCnt="0"/>
      <dgm:spPr/>
      <dgm:t>
        <a:bodyPr/>
        <a:lstStyle/>
        <a:p>
          <a:endParaRPr lang="en-US"/>
        </a:p>
      </dgm:t>
    </dgm:pt>
    <dgm:pt modelId="{A38117E2-660E-478F-8586-8A871B87596B}" type="pres">
      <dgm:prSet presAssocID="{AACEAFD5-63CF-4AFC-B46F-BE086C5D447C}" presName="parentLeftMargin" presStyleLbl="node1" presStyleIdx="0" presStyleCnt="11"/>
      <dgm:spPr/>
      <dgm:t>
        <a:bodyPr/>
        <a:lstStyle/>
        <a:p>
          <a:endParaRPr lang="en-US"/>
        </a:p>
      </dgm:t>
    </dgm:pt>
    <dgm:pt modelId="{432B3EA8-7B85-4500-9A2A-D8C87ADCFE44}" type="pres">
      <dgm:prSet presAssocID="{AACEAFD5-63CF-4AFC-B46F-BE086C5D447C}" presName="parentText" presStyleLbl="node1" presStyleIdx="0" presStyleCnt="11">
        <dgm:presLayoutVars>
          <dgm:chMax val="0"/>
          <dgm:bulletEnabled val="1"/>
        </dgm:presLayoutVars>
      </dgm:prSet>
      <dgm:spPr/>
      <dgm:t>
        <a:bodyPr/>
        <a:lstStyle/>
        <a:p>
          <a:endParaRPr lang="en-US"/>
        </a:p>
      </dgm:t>
    </dgm:pt>
    <dgm:pt modelId="{D1CFC2C5-8318-4361-8347-06A055C1B2C2}" type="pres">
      <dgm:prSet presAssocID="{AACEAFD5-63CF-4AFC-B46F-BE086C5D447C}" presName="negativeSpace" presStyleCnt="0"/>
      <dgm:spPr/>
      <dgm:t>
        <a:bodyPr/>
        <a:lstStyle/>
        <a:p>
          <a:endParaRPr lang="en-US"/>
        </a:p>
      </dgm:t>
    </dgm:pt>
    <dgm:pt modelId="{65F1DDCB-F6F2-4FD0-8AA2-2ADA950DABDD}" type="pres">
      <dgm:prSet presAssocID="{AACEAFD5-63CF-4AFC-B46F-BE086C5D447C}" presName="childText" presStyleLbl="conFgAcc1" presStyleIdx="0" presStyleCnt="11">
        <dgm:presLayoutVars>
          <dgm:bulletEnabled val="1"/>
        </dgm:presLayoutVars>
      </dgm:prSet>
      <dgm:spPr/>
      <dgm:t>
        <a:bodyPr/>
        <a:lstStyle/>
        <a:p>
          <a:endParaRPr lang="en-US"/>
        </a:p>
      </dgm:t>
    </dgm:pt>
    <dgm:pt modelId="{31493C07-ACE2-4FE4-9240-A01899AB363A}" type="pres">
      <dgm:prSet presAssocID="{7A8D4B4D-06E9-4958-810D-A6226B6AC588}" presName="spaceBetweenRectangles" presStyleCnt="0"/>
      <dgm:spPr/>
      <dgm:t>
        <a:bodyPr/>
        <a:lstStyle/>
        <a:p>
          <a:endParaRPr lang="en-US"/>
        </a:p>
      </dgm:t>
    </dgm:pt>
    <dgm:pt modelId="{4A6F9DCF-8CA7-4E3E-8673-A2120D29EDC8}" type="pres">
      <dgm:prSet presAssocID="{D07AD3FD-84FF-467E-9693-752776549C61}" presName="parentLin" presStyleCnt="0"/>
      <dgm:spPr/>
      <dgm:t>
        <a:bodyPr/>
        <a:lstStyle/>
        <a:p>
          <a:endParaRPr lang="en-US"/>
        </a:p>
      </dgm:t>
    </dgm:pt>
    <dgm:pt modelId="{ACF87E65-B21F-4445-B184-2B0E47A0C073}" type="pres">
      <dgm:prSet presAssocID="{D07AD3FD-84FF-467E-9693-752776549C61}" presName="parentLeftMargin" presStyleLbl="node1" presStyleIdx="0" presStyleCnt="11"/>
      <dgm:spPr/>
      <dgm:t>
        <a:bodyPr/>
        <a:lstStyle/>
        <a:p>
          <a:endParaRPr lang="en-US"/>
        </a:p>
      </dgm:t>
    </dgm:pt>
    <dgm:pt modelId="{0AABAC9D-31D1-47C9-B91F-0F330F07C146}" type="pres">
      <dgm:prSet presAssocID="{D07AD3FD-84FF-467E-9693-752776549C61}" presName="parentText" presStyleLbl="node1" presStyleIdx="1" presStyleCnt="11">
        <dgm:presLayoutVars>
          <dgm:chMax val="0"/>
          <dgm:bulletEnabled val="1"/>
        </dgm:presLayoutVars>
      </dgm:prSet>
      <dgm:spPr/>
      <dgm:t>
        <a:bodyPr/>
        <a:lstStyle/>
        <a:p>
          <a:endParaRPr lang="en-US"/>
        </a:p>
      </dgm:t>
    </dgm:pt>
    <dgm:pt modelId="{8A059140-9BA3-4190-8E20-168ACC062A36}" type="pres">
      <dgm:prSet presAssocID="{D07AD3FD-84FF-467E-9693-752776549C61}" presName="negativeSpace" presStyleCnt="0"/>
      <dgm:spPr/>
      <dgm:t>
        <a:bodyPr/>
        <a:lstStyle/>
        <a:p>
          <a:endParaRPr lang="en-US"/>
        </a:p>
      </dgm:t>
    </dgm:pt>
    <dgm:pt modelId="{C2C70707-9164-40FB-BECE-02CECD3B52CD}" type="pres">
      <dgm:prSet presAssocID="{D07AD3FD-84FF-467E-9693-752776549C61}" presName="childText" presStyleLbl="conFgAcc1" presStyleIdx="1" presStyleCnt="11">
        <dgm:presLayoutVars>
          <dgm:bulletEnabled val="1"/>
        </dgm:presLayoutVars>
      </dgm:prSet>
      <dgm:spPr/>
      <dgm:t>
        <a:bodyPr/>
        <a:lstStyle/>
        <a:p>
          <a:endParaRPr lang="en-US"/>
        </a:p>
      </dgm:t>
    </dgm:pt>
    <dgm:pt modelId="{A534209F-3690-4119-A72A-D5D3CA76F27D}" type="pres">
      <dgm:prSet presAssocID="{A8C9B7A9-BC2A-4753-B7F0-F2E361D95520}" presName="spaceBetweenRectangles" presStyleCnt="0"/>
      <dgm:spPr/>
      <dgm:t>
        <a:bodyPr/>
        <a:lstStyle/>
        <a:p>
          <a:endParaRPr lang="en-US"/>
        </a:p>
      </dgm:t>
    </dgm:pt>
    <dgm:pt modelId="{84916711-4533-4CA0-AB88-223E0DDE0BC4}" type="pres">
      <dgm:prSet presAssocID="{D71FC021-6A65-44D1-95B9-0E6C89079866}" presName="parentLin" presStyleCnt="0"/>
      <dgm:spPr/>
      <dgm:t>
        <a:bodyPr/>
        <a:lstStyle/>
        <a:p>
          <a:endParaRPr lang="en-US"/>
        </a:p>
      </dgm:t>
    </dgm:pt>
    <dgm:pt modelId="{26F17240-748F-4772-8E39-F7BD4D9D9B7C}" type="pres">
      <dgm:prSet presAssocID="{D71FC021-6A65-44D1-95B9-0E6C89079866}" presName="parentLeftMargin" presStyleLbl="node1" presStyleIdx="1" presStyleCnt="11"/>
      <dgm:spPr/>
      <dgm:t>
        <a:bodyPr/>
        <a:lstStyle/>
        <a:p>
          <a:endParaRPr lang="en-US"/>
        </a:p>
      </dgm:t>
    </dgm:pt>
    <dgm:pt modelId="{FC531AA5-2A96-48D4-A0E8-CAD2712CDE7B}" type="pres">
      <dgm:prSet presAssocID="{D71FC021-6A65-44D1-95B9-0E6C89079866}" presName="parentText" presStyleLbl="node1" presStyleIdx="2" presStyleCnt="11">
        <dgm:presLayoutVars>
          <dgm:chMax val="0"/>
          <dgm:bulletEnabled val="1"/>
        </dgm:presLayoutVars>
      </dgm:prSet>
      <dgm:spPr/>
      <dgm:t>
        <a:bodyPr/>
        <a:lstStyle/>
        <a:p>
          <a:endParaRPr lang="en-US"/>
        </a:p>
      </dgm:t>
    </dgm:pt>
    <dgm:pt modelId="{520ED555-3D05-49F4-8C3B-6A7260CC8225}" type="pres">
      <dgm:prSet presAssocID="{D71FC021-6A65-44D1-95B9-0E6C89079866}" presName="negativeSpace" presStyleCnt="0"/>
      <dgm:spPr/>
      <dgm:t>
        <a:bodyPr/>
        <a:lstStyle/>
        <a:p>
          <a:endParaRPr lang="en-US"/>
        </a:p>
      </dgm:t>
    </dgm:pt>
    <dgm:pt modelId="{AE9EB8A3-AFD1-4806-ACAE-2C8A5E54656A}" type="pres">
      <dgm:prSet presAssocID="{D71FC021-6A65-44D1-95B9-0E6C89079866}" presName="childText" presStyleLbl="conFgAcc1" presStyleIdx="2" presStyleCnt="11">
        <dgm:presLayoutVars>
          <dgm:bulletEnabled val="1"/>
        </dgm:presLayoutVars>
      </dgm:prSet>
      <dgm:spPr/>
      <dgm:t>
        <a:bodyPr/>
        <a:lstStyle/>
        <a:p>
          <a:endParaRPr lang="en-US"/>
        </a:p>
      </dgm:t>
    </dgm:pt>
    <dgm:pt modelId="{CC84799F-9F7F-4E52-B714-BE17CE98014D}" type="pres">
      <dgm:prSet presAssocID="{9B090D9D-470E-46E2-AABB-0368A52481AA}" presName="spaceBetweenRectangles" presStyleCnt="0"/>
      <dgm:spPr/>
      <dgm:t>
        <a:bodyPr/>
        <a:lstStyle/>
        <a:p>
          <a:endParaRPr lang="en-US"/>
        </a:p>
      </dgm:t>
    </dgm:pt>
    <dgm:pt modelId="{15F0B815-2239-4397-A7F3-02834A105B8A}" type="pres">
      <dgm:prSet presAssocID="{32CCB050-072A-41BF-BE1B-388CF53E5629}" presName="parentLin" presStyleCnt="0"/>
      <dgm:spPr/>
      <dgm:t>
        <a:bodyPr/>
        <a:lstStyle/>
        <a:p>
          <a:endParaRPr lang="en-US"/>
        </a:p>
      </dgm:t>
    </dgm:pt>
    <dgm:pt modelId="{E1BFD5E8-4EE9-47FD-866A-45B4F9683429}" type="pres">
      <dgm:prSet presAssocID="{32CCB050-072A-41BF-BE1B-388CF53E5629}" presName="parentLeftMargin" presStyleLbl="node1" presStyleIdx="2" presStyleCnt="11"/>
      <dgm:spPr/>
      <dgm:t>
        <a:bodyPr/>
        <a:lstStyle/>
        <a:p>
          <a:endParaRPr lang="en-US"/>
        </a:p>
      </dgm:t>
    </dgm:pt>
    <dgm:pt modelId="{99F7CEF3-A9E1-40DD-B34D-7D7E89F85D1B}" type="pres">
      <dgm:prSet presAssocID="{32CCB050-072A-41BF-BE1B-388CF53E5629}" presName="parentText" presStyleLbl="node1" presStyleIdx="3" presStyleCnt="11">
        <dgm:presLayoutVars>
          <dgm:chMax val="0"/>
          <dgm:bulletEnabled val="1"/>
        </dgm:presLayoutVars>
      </dgm:prSet>
      <dgm:spPr/>
      <dgm:t>
        <a:bodyPr/>
        <a:lstStyle/>
        <a:p>
          <a:endParaRPr lang="en-US"/>
        </a:p>
      </dgm:t>
    </dgm:pt>
    <dgm:pt modelId="{B6C0EE19-6108-47B6-966E-674661B56505}" type="pres">
      <dgm:prSet presAssocID="{32CCB050-072A-41BF-BE1B-388CF53E5629}" presName="negativeSpace" presStyleCnt="0"/>
      <dgm:spPr/>
      <dgm:t>
        <a:bodyPr/>
        <a:lstStyle/>
        <a:p>
          <a:endParaRPr lang="en-US"/>
        </a:p>
      </dgm:t>
    </dgm:pt>
    <dgm:pt modelId="{24A311D2-EF6F-4701-BD74-3E4367CC0D19}" type="pres">
      <dgm:prSet presAssocID="{32CCB050-072A-41BF-BE1B-388CF53E5629}" presName="childText" presStyleLbl="conFgAcc1" presStyleIdx="3" presStyleCnt="11">
        <dgm:presLayoutVars>
          <dgm:bulletEnabled val="1"/>
        </dgm:presLayoutVars>
      </dgm:prSet>
      <dgm:spPr/>
      <dgm:t>
        <a:bodyPr/>
        <a:lstStyle/>
        <a:p>
          <a:endParaRPr lang="en-US"/>
        </a:p>
      </dgm:t>
    </dgm:pt>
    <dgm:pt modelId="{6C9841C5-56E7-47C3-9CBD-9CD1278D4161}" type="pres">
      <dgm:prSet presAssocID="{BF05D8EE-4413-4737-8721-DAF10D6CAB04}" presName="spaceBetweenRectangles" presStyleCnt="0"/>
      <dgm:spPr/>
      <dgm:t>
        <a:bodyPr/>
        <a:lstStyle/>
        <a:p>
          <a:endParaRPr lang="en-US"/>
        </a:p>
      </dgm:t>
    </dgm:pt>
    <dgm:pt modelId="{04126213-8902-47D3-BF66-E2C642A75AE9}" type="pres">
      <dgm:prSet presAssocID="{9E838AE2-4659-4603-ABC8-58DF4222C0D4}" presName="parentLin" presStyleCnt="0"/>
      <dgm:spPr/>
      <dgm:t>
        <a:bodyPr/>
        <a:lstStyle/>
        <a:p>
          <a:endParaRPr lang="en-US"/>
        </a:p>
      </dgm:t>
    </dgm:pt>
    <dgm:pt modelId="{8C444DE3-F981-4897-969B-10807078B06C}" type="pres">
      <dgm:prSet presAssocID="{9E838AE2-4659-4603-ABC8-58DF4222C0D4}" presName="parentLeftMargin" presStyleLbl="node1" presStyleIdx="3" presStyleCnt="11"/>
      <dgm:spPr/>
      <dgm:t>
        <a:bodyPr/>
        <a:lstStyle/>
        <a:p>
          <a:endParaRPr lang="en-US"/>
        </a:p>
      </dgm:t>
    </dgm:pt>
    <dgm:pt modelId="{C2974F54-A812-41ED-BB62-EC4B27E3B0BA}" type="pres">
      <dgm:prSet presAssocID="{9E838AE2-4659-4603-ABC8-58DF4222C0D4}" presName="parentText" presStyleLbl="node1" presStyleIdx="4" presStyleCnt="11">
        <dgm:presLayoutVars>
          <dgm:chMax val="0"/>
          <dgm:bulletEnabled val="1"/>
        </dgm:presLayoutVars>
      </dgm:prSet>
      <dgm:spPr/>
      <dgm:t>
        <a:bodyPr/>
        <a:lstStyle/>
        <a:p>
          <a:endParaRPr lang="en-US"/>
        </a:p>
      </dgm:t>
    </dgm:pt>
    <dgm:pt modelId="{A8C9567E-5DB1-4901-A9F1-F9F5505233A7}" type="pres">
      <dgm:prSet presAssocID="{9E838AE2-4659-4603-ABC8-58DF4222C0D4}" presName="negativeSpace" presStyleCnt="0"/>
      <dgm:spPr/>
      <dgm:t>
        <a:bodyPr/>
        <a:lstStyle/>
        <a:p>
          <a:endParaRPr lang="en-US"/>
        </a:p>
      </dgm:t>
    </dgm:pt>
    <dgm:pt modelId="{7B029DFE-A123-41CB-BC5D-1C12B1D641CC}" type="pres">
      <dgm:prSet presAssocID="{9E838AE2-4659-4603-ABC8-58DF4222C0D4}" presName="childText" presStyleLbl="conFgAcc1" presStyleIdx="4" presStyleCnt="11">
        <dgm:presLayoutVars>
          <dgm:bulletEnabled val="1"/>
        </dgm:presLayoutVars>
      </dgm:prSet>
      <dgm:spPr/>
      <dgm:t>
        <a:bodyPr/>
        <a:lstStyle/>
        <a:p>
          <a:endParaRPr lang="en-US"/>
        </a:p>
      </dgm:t>
    </dgm:pt>
    <dgm:pt modelId="{A44E9AC1-B60F-4C01-8CD2-E16F064B21ED}" type="pres">
      <dgm:prSet presAssocID="{61F1BCD3-232D-4C03-B56C-182BCB6108CD}" presName="spaceBetweenRectangles" presStyleCnt="0"/>
      <dgm:spPr/>
      <dgm:t>
        <a:bodyPr/>
        <a:lstStyle/>
        <a:p>
          <a:endParaRPr lang="en-US"/>
        </a:p>
      </dgm:t>
    </dgm:pt>
    <dgm:pt modelId="{CD11FFAC-67BF-4089-857A-D83457797254}" type="pres">
      <dgm:prSet presAssocID="{4E293929-87F6-4608-8B2A-6864BEE04CE4}" presName="parentLin" presStyleCnt="0"/>
      <dgm:spPr/>
      <dgm:t>
        <a:bodyPr/>
        <a:lstStyle/>
        <a:p>
          <a:endParaRPr lang="en-US"/>
        </a:p>
      </dgm:t>
    </dgm:pt>
    <dgm:pt modelId="{14AE5AA7-A4EA-4FD1-91D4-5055DA960524}" type="pres">
      <dgm:prSet presAssocID="{4E293929-87F6-4608-8B2A-6864BEE04CE4}" presName="parentLeftMargin" presStyleLbl="node1" presStyleIdx="4" presStyleCnt="11"/>
      <dgm:spPr/>
      <dgm:t>
        <a:bodyPr/>
        <a:lstStyle/>
        <a:p>
          <a:endParaRPr lang="en-US"/>
        </a:p>
      </dgm:t>
    </dgm:pt>
    <dgm:pt modelId="{7FFC8E95-DBFF-42F6-9731-D90BA898500E}" type="pres">
      <dgm:prSet presAssocID="{4E293929-87F6-4608-8B2A-6864BEE04CE4}" presName="parentText" presStyleLbl="node1" presStyleIdx="5" presStyleCnt="11">
        <dgm:presLayoutVars>
          <dgm:chMax val="0"/>
          <dgm:bulletEnabled val="1"/>
        </dgm:presLayoutVars>
      </dgm:prSet>
      <dgm:spPr/>
      <dgm:t>
        <a:bodyPr/>
        <a:lstStyle/>
        <a:p>
          <a:endParaRPr lang="en-US"/>
        </a:p>
      </dgm:t>
    </dgm:pt>
    <dgm:pt modelId="{F365C1B6-6083-44CB-99FB-E734CA3CAC13}" type="pres">
      <dgm:prSet presAssocID="{4E293929-87F6-4608-8B2A-6864BEE04CE4}" presName="negativeSpace" presStyleCnt="0"/>
      <dgm:spPr/>
      <dgm:t>
        <a:bodyPr/>
        <a:lstStyle/>
        <a:p>
          <a:endParaRPr lang="en-US"/>
        </a:p>
      </dgm:t>
    </dgm:pt>
    <dgm:pt modelId="{1923B543-89DA-45B5-97B9-7311566EEBBF}" type="pres">
      <dgm:prSet presAssocID="{4E293929-87F6-4608-8B2A-6864BEE04CE4}" presName="childText" presStyleLbl="conFgAcc1" presStyleIdx="5" presStyleCnt="11">
        <dgm:presLayoutVars>
          <dgm:bulletEnabled val="1"/>
        </dgm:presLayoutVars>
      </dgm:prSet>
      <dgm:spPr/>
      <dgm:t>
        <a:bodyPr/>
        <a:lstStyle/>
        <a:p>
          <a:endParaRPr lang="en-US"/>
        </a:p>
      </dgm:t>
    </dgm:pt>
    <dgm:pt modelId="{C75AD336-7858-40B9-AE6D-1924E0C10778}" type="pres">
      <dgm:prSet presAssocID="{1D233ED3-A807-4DDA-A2D7-3F893E699F0F}" presName="spaceBetweenRectangles" presStyleCnt="0"/>
      <dgm:spPr/>
      <dgm:t>
        <a:bodyPr/>
        <a:lstStyle/>
        <a:p>
          <a:endParaRPr lang="en-US"/>
        </a:p>
      </dgm:t>
    </dgm:pt>
    <dgm:pt modelId="{8BAA7197-DF76-48C8-9B10-9CA6658BC19A}" type="pres">
      <dgm:prSet presAssocID="{46FD675C-92D2-4DC6-92A1-1D158C72D6AE}" presName="parentLin" presStyleCnt="0"/>
      <dgm:spPr/>
      <dgm:t>
        <a:bodyPr/>
        <a:lstStyle/>
        <a:p>
          <a:endParaRPr lang="en-US"/>
        </a:p>
      </dgm:t>
    </dgm:pt>
    <dgm:pt modelId="{534D626E-6D2C-46AD-B06C-71EF7DD36090}" type="pres">
      <dgm:prSet presAssocID="{46FD675C-92D2-4DC6-92A1-1D158C72D6AE}" presName="parentLeftMargin" presStyleLbl="node1" presStyleIdx="5" presStyleCnt="11"/>
      <dgm:spPr/>
      <dgm:t>
        <a:bodyPr/>
        <a:lstStyle/>
        <a:p>
          <a:endParaRPr lang="en-US"/>
        </a:p>
      </dgm:t>
    </dgm:pt>
    <dgm:pt modelId="{1612E009-035C-4204-8299-29EC6A50A98A}" type="pres">
      <dgm:prSet presAssocID="{46FD675C-92D2-4DC6-92A1-1D158C72D6AE}" presName="parentText" presStyleLbl="node1" presStyleIdx="6" presStyleCnt="11">
        <dgm:presLayoutVars>
          <dgm:chMax val="0"/>
          <dgm:bulletEnabled val="1"/>
        </dgm:presLayoutVars>
      </dgm:prSet>
      <dgm:spPr/>
      <dgm:t>
        <a:bodyPr/>
        <a:lstStyle/>
        <a:p>
          <a:endParaRPr lang="en-US"/>
        </a:p>
      </dgm:t>
    </dgm:pt>
    <dgm:pt modelId="{5C1756D8-74D3-4909-AD1C-2645DA60D71E}" type="pres">
      <dgm:prSet presAssocID="{46FD675C-92D2-4DC6-92A1-1D158C72D6AE}" presName="negativeSpace" presStyleCnt="0"/>
      <dgm:spPr/>
      <dgm:t>
        <a:bodyPr/>
        <a:lstStyle/>
        <a:p>
          <a:endParaRPr lang="en-US"/>
        </a:p>
      </dgm:t>
    </dgm:pt>
    <dgm:pt modelId="{E68DFE79-0CBC-4E07-8445-E7933A4B6445}" type="pres">
      <dgm:prSet presAssocID="{46FD675C-92D2-4DC6-92A1-1D158C72D6AE}" presName="childText" presStyleLbl="conFgAcc1" presStyleIdx="6" presStyleCnt="11">
        <dgm:presLayoutVars>
          <dgm:bulletEnabled val="1"/>
        </dgm:presLayoutVars>
      </dgm:prSet>
      <dgm:spPr/>
      <dgm:t>
        <a:bodyPr/>
        <a:lstStyle/>
        <a:p>
          <a:endParaRPr lang="en-US"/>
        </a:p>
      </dgm:t>
    </dgm:pt>
    <dgm:pt modelId="{5067CC0B-9916-4FAA-99E8-BC5137D97D17}" type="pres">
      <dgm:prSet presAssocID="{F194378E-8EE7-43A1-825B-220C6D2CE304}" presName="spaceBetweenRectangles" presStyleCnt="0"/>
      <dgm:spPr/>
      <dgm:t>
        <a:bodyPr/>
        <a:lstStyle/>
        <a:p>
          <a:endParaRPr lang="en-US"/>
        </a:p>
      </dgm:t>
    </dgm:pt>
    <dgm:pt modelId="{E153EF8E-82D1-43F5-97C5-84C86429700F}" type="pres">
      <dgm:prSet presAssocID="{3282B7D7-685C-4E8A-8242-0D4B6B04CF6C}" presName="parentLin" presStyleCnt="0"/>
      <dgm:spPr/>
      <dgm:t>
        <a:bodyPr/>
        <a:lstStyle/>
        <a:p>
          <a:endParaRPr lang="en-US"/>
        </a:p>
      </dgm:t>
    </dgm:pt>
    <dgm:pt modelId="{CC672A79-B893-41DE-AAB7-76362876E014}" type="pres">
      <dgm:prSet presAssocID="{3282B7D7-685C-4E8A-8242-0D4B6B04CF6C}" presName="parentLeftMargin" presStyleLbl="node1" presStyleIdx="6" presStyleCnt="11"/>
      <dgm:spPr/>
      <dgm:t>
        <a:bodyPr/>
        <a:lstStyle/>
        <a:p>
          <a:endParaRPr lang="en-US"/>
        </a:p>
      </dgm:t>
    </dgm:pt>
    <dgm:pt modelId="{C3B48997-B132-4BCC-BD35-78B7F5568E50}" type="pres">
      <dgm:prSet presAssocID="{3282B7D7-685C-4E8A-8242-0D4B6B04CF6C}" presName="parentText" presStyleLbl="node1" presStyleIdx="7" presStyleCnt="11">
        <dgm:presLayoutVars>
          <dgm:chMax val="0"/>
          <dgm:bulletEnabled val="1"/>
        </dgm:presLayoutVars>
      </dgm:prSet>
      <dgm:spPr/>
      <dgm:t>
        <a:bodyPr/>
        <a:lstStyle/>
        <a:p>
          <a:endParaRPr lang="en-US"/>
        </a:p>
      </dgm:t>
    </dgm:pt>
    <dgm:pt modelId="{8C1ACF38-A313-4FE3-8DB2-67F290F8CEA6}" type="pres">
      <dgm:prSet presAssocID="{3282B7D7-685C-4E8A-8242-0D4B6B04CF6C}" presName="negativeSpace" presStyleCnt="0"/>
      <dgm:spPr/>
      <dgm:t>
        <a:bodyPr/>
        <a:lstStyle/>
        <a:p>
          <a:endParaRPr lang="en-US"/>
        </a:p>
      </dgm:t>
    </dgm:pt>
    <dgm:pt modelId="{899B8025-40CC-4FE1-AE9D-F0304E2AC350}" type="pres">
      <dgm:prSet presAssocID="{3282B7D7-685C-4E8A-8242-0D4B6B04CF6C}" presName="childText" presStyleLbl="conFgAcc1" presStyleIdx="7" presStyleCnt="11">
        <dgm:presLayoutVars>
          <dgm:bulletEnabled val="1"/>
        </dgm:presLayoutVars>
      </dgm:prSet>
      <dgm:spPr/>
      <dgm:t>
        <a:bodyPr/>
        <a:lstStyle/>
        <a:p>
          <a:endParaRPr lang="en-US"/>
        </a:p>
      </dgm:t>
    </dgm:pt>
    <dgm:pt modelId="{DC65B91D-82A2-47A4-8C2C-5663B46E39AA}" type="pres">
      <dgm:prSet presAssocID="{BF5F9CA4-28BC-4C03-8052-4ABEDD6E62FD}" presName="spaceBetweenRectangles" presStyleCnt="0"/>
      <dgm:spPr/>
      <dgm:t>
        <a:bodyPr/>
        <a:lstStyle/>
        <a:p>
          <a:endParaRPr lang="en-US"/>
        </a:p>
      </dgm:t>
    </dgm:pt>
    <dgm:pt modelId="{8B5A2B63-FE4A-4DE6-B877-51E42641DC59}" type="pres">
      <dgm:prSet presAssocID="{4BC144EE-F12A-48EC-BD88-805F6408D3CC}" presName="parentLin" presStyleCnt="0"/>
      <dgm:spPr/>
      <dgm:t>
        <a:bodyPr/>
        <a:lstStyle/>
        <a:p>
          <a:endParaRPr lang="en-US"/>
        </a:p>
      </dgm:t>
    </dgm:pt>
    <dgm:pt modelId="{A72CB3DD-2979-4880-8E2A-40CB2372B157}" type="pres">
      <dgm:prSet presAssocID="{4BC144EE-F12A-48EC-BD88-805F6408D3CC}" presName="parentLeftMargin" presStyleLbl="node1" presStyleIdx="7" presStyleCnt="11"/>
      <dgm:spPr/>
      <dgm:t>
        <a:bodyPr/>
        <a:lstStyle/>
        <a:p>
          <a:endParaRPr lang="en-US"/>
        </a:p>
      </dgm:t>
    </dgm:pt>
    <dgm:pt modelId="{490D3647-3878-48B9-A271-6312E4AB920F}" type="pres">
      <dgm:prSet presAssocID="{4BC144EE-F12A-48EC-BD88-805F6408D3CC}" presName="parentText" presStyleLbl="node1" presStyleIdx="8" presStyleCnt="11">
        <dgm:presLayoutVars>
          <dgm:chMax val="0"/>
          <dgm:bulletEnabled val="1"/>
        </dgm:presLayoutVars>
      </dgm:prSet>
      <dgm:spPr/>
      <dgm:t>
        <a:bodyPr/>
        <a:lstStyle/>
        <a:p>
          <a:endParaRPr lang="en-US"/>
        </a:p>
      </dgm:t>
    </dgm:pt>
    <dgm:pt modelId="{5AFA0436-8D4D-4DA6-8C0C-08D0AA82948C}" type="pres">
      <dgm:prSet presAssocID="{4BC144EE-F12A-48EC-BD88-805F6408D3CC}" presName="negativeSpace" presStyleCnt="0"/>
      <dgm:spPr/>
      <dgm:t>
        <a:bodyPr/>
        <a:lstStyle/>
        <a:p>
          <a:endParaRPr lang="en-US"/>
        </a:p>
      </dgm:t>
    </dgm:pt>
    <dgm:pt modelId="{2F0EC21F-8CA6-4431-9478-7C25D6A8DB0B}" type="pres">
      <dgm:prSet presAssocID="{4BC144EE-F12A-48EC-BD88-805F6408D3CC}" presName="childText" presStyleLbl="conFgAcc1" presStyleIdx="8" presStyleCnt="11">
        <dgm:presLayoutVars>
          <dgm:bulletEnabled val="1"/>
        </dgm:presLayoutVars>
      </dgm:prSet>
      <dgm:spPr/>
      <dgm:t>
        <a:bodyPr/>
        <a:lstStyle/>
        <a:p>
          <a:endParaRPr lang="en-US"/>
        </a:p>
      </dgm:t>
    </dgm:pt>
    <dgm:pt modelId="{07975EEE-05D1-43CD-A22A-7EB712AEDC5C}" type="pres">
      <dgm:prSet presAssocID="{4A53BDCD-50FB-4A62-85AF-99A635B1EA88}" presName="spaceBetweenRectangles" presStyleCnt="0"/>
      <dgm:spPr/>
      <dgm:t>
        <a:bodyPr/>
        <a:lstStyle/>
        <a:p>
          <a:endParaRPr lang="en-US"/>
        </a:p>
      </dgm:t>
    </dgm:pt>
    <dgm:pt modelId="{851B4A36-3444-437B-B512-6197B7A76245}" type="pres">
      <dgm:prSet presAssocID="{855755EA-FA5B-416A-BA47-C384FBBD6135}" presName="parentLin" presStyleCnt="0"/>
      <dgm:spPr/>
      <dgm:t>
        <a:bodyPr/>
        <a:lstStyle/>
        <a:p>
          <a:endParaRPr lang="en-US"/>
        </a:p>
      </dgm:t>
    </dgm:pt>
    <dgm:pt modelId="{319FF5F9-223B-4318-82BF-0C6224F8A7D0}" type="pres">
      <dgm:prSet presAssocID="{855755EA-FA5B-416A-BA47-C384FBBD6135}" presName="parentLeftMargin" presStyleLbl="node1" presStyleIdx="8" presStyleCnt="11"/>
      <dgm:spPr/>
      <dgm:t>
        <a:bodyPr/>
        <a:lstStyle/>
        <a:p>
          <a:endParaRPr lang="en-US"/>
        </a:p>
      </dgm:t>
    </dgm:pt>
    <dgm:pt modelId="{C9FF0ACA-1CD4-4AF9-9BC7-BF6A614B819D}" type="pres">
      <dgm:prSet presAssocID="{855755EA-FA5B-416A-BA47-C384FBBD6135}" presName="parentText" presStyleLbl="node1" presStyleIdx="9" presStyleCnt="11">
        <dgm:presLayoutVars>
          <dgm:chMax val="0"/>
          <dgm:bulletEnabled val="1"/>
        </dgm:presLayoutVars>
      </dgm:prSet>
      <dgm:spPr/>
      <dgm:t>
        <a:bodyPr/>
        <a:lstStyle/>
        <a:p>
          <a:endParaRPr lang="en-US"/>
        </a:p>
      </dgm:t>
    </dgm:pt>
    <dgm:pt modelId="{A95A6935-C0C4-471B-BE30-23D0952BE5B0}" type="pres">
      <dgm:prSet presAssocID="{855755EA-FA5B-416A-BA47-C384FBBD6135}" presName="negativeSpace" presStyleCnt="0"/>
      <dgm:spPr/>
      <dgm:t>
        <a:bodyPr/>
        <a:lstStyle/>
        <a:p>
          <a:endParaRPr lang="en-US"/>
        </a:p>
      </dgm:t>
    </dgm:pt>
    <dgm:pt modelId="{97A4DAF0-3C56-417D-93AD-7B2BFA580688}" type="pres">
      <dgm:prSet presAssocID="{855755EA-FA5B-416A-BA47-C384FBBD6135}" presName="childText" presStyleLbl="conFgAcc1" presStyleIdx="9" presStyleCnt="11">
        <dgm:presLayoutVars>
          <dgm:bulletEnabled val="1"/>
        </dgm:presLayoutVars>
      </dgm:prSet>
      <dgm:spPr/>
      <dgm:t>
        <a:bodyPr/>
        <a:lstStyle/>
        <a:p>
          <a:endParaRPr lang="en-US"/>
        </a:p>
      </dgm:t>
    </dgm:pt>
    <dgm:pt modelId="{57DDFF1C-F3F6-4FEC-A089-3C515B374E41}" type="pres">
      <dgm:prSet presAssocID="{2765F030-6056-4F99-BE9F-DB6B48A29E0C}" presName="spaceBetweenRectangles" presStyleCnt="0"/>
      <dgm:spPr/>
    </dgm:pt>
    <dgm:pt modelId="{2D705614-24AB-429A-A310-B548E064A35D}" type="pres">
      <dgm:prSet presAssocID="{042AB789-2E9C-4E7E-ADA0-92FE7B61AD06}" presName="parentLin" presStyleCnt="0"/>
      <dgm:spPr/>
    </dgm:pt>
    <dgm:pt modelId="{997314A3-5FCA-4F42-B3A4-906A9DBBF83A}" type="pres">
      <dgm:prSet presAssocID="{042AB789-2E9C-4E7E-ADA0-92FE7B61AD06}" presName="parentLeftMargin" presStyleLbl="node1" presStyleIdx="9" presStyleCnt="11"/>
      <dgm:spPr/>
      <dgm:t>
        <a:bodyPr/>
        <a:lstStyle/>
        <a:p>
          <a:endParaRPr lang="en-US"/>
        </a:p>
      </dgm:t>
    </dgm:pt>
    <dgm:pt modelId="{75F178E0-E400-48F2-9865-766803BB615F}" type="pres">
      <dgm:prSet presAssocID="{042AB789-2E9C-4E7E-ADA0-92FE7B61AD06}" presName="parentText" presStyleLbl="node1" presStyleIdx="10" presStyleCnt="11">
        <dgm:presLayoutVars>
          <dgm:chMax val="0"/>
          <dgm:bulletEnabled val="1"/>
        </dgm:presLayoutVars>
      </dgm:prSet>
      <dgm:spPr/>
      <dgm:t>
        <a:bodyPr/>
        <a:lstStyle/>
        <a:p>
          <a:endParaRPr lang="en-US"/>
        </a:p>
      </dgm:t>
    </dgm:pt>
    <dgm:pt modelId="{9E563233-FCF4-46C7-8BF5-233DEE75CCD5}" type="pres">
      <dgm:prSet presAssocID="{042AB789-2E9C-4E7E-ADA0-92FE7B61AD06}" presName="negativeSpace" presStyleCnt="0"/>
      <dgm:spPr/>
    </dgm:pt>
    <dgm:pt modelId="{2043B319-7B3B-46DD-B463-15DCC8C0C862}" type="pres">
      <dgm:prSet presAssocID="{042AB789-2E9C-4E7E-ADA0-92FE7B61AD06}" presName="childText" presStyleLbl="conFgAcc1" presStyleIdx="10" presStyleCnt="11">
        <dgm:presLayoutVars>
          <dgm:bulletEnabled val="1"/>
        </dgm:presLayoutVars>
      </dgm:prSet>
      <dgm:spPr/>
    </dgm:pt>
  </dgm:ptLst>
  <dgm:cxnLst>
    <dgm:cxn modelId="{53F1393D-CB71-4C59-A434-CCA281832AD8}" type="presOf" srcId="{D71FC021-6A65-44D1-95B9-0E6C89079866}" destId="{FC531AA5-2A96-48D4-A0E8-CAD2712CDE7B}" srcOrd="1" destOrd="0" presId="urn:microsoft.com/office/officeart/2005/8/layout/list1"/>
    <dgm:cxn modelId="{3FBA585A-BB4D-431F-8878-63074D662359}" srcId="{55C0B14E-AEA6-48D3-A387-ED4A3A3BF840}" destId="{855755EA-FA5B-416A-BA47-C384FBBD6135}" srcOrd="9" destOrd="0" parTransId="{D4975A77-E117-42B4-B5D5-7535987966FB}" sibTransId="{2765F030-6056-4F99-BE9F-DB6B48A29E0C}"/>
    <dgm:cxn modelId="{C3DC0314-2518-4857-9CFC-366A3084B5C0}" srcId="{55C0B14E-AEA6-48D3-A387-ED4A3A3BF840}" destId="{3282B7D7-685C-4E8A-8242-0D4B6B04CF6C}" srcOrd="7" destOrd="0" parTransId="{DD2D7F78-73F6-4B26-9351-F38B4B4728ED}" sibTransId="{BF5F9CA4-28BC-4C03-8052-4ABEDD6E62FD}"/>
    <dgm:cxn modelId="{8FF95981-EBF9-480B-8EF9-8A75C76292C0}" type="presOf" srcId="{3282B7D7-685C-4E8A-8242-0D4B6B04CF6C}" destId="{C3B48997-B132-4BCC-BD35-78B7F5568E50}" srcOrd="1" destOrd="0" presId="urn:microsoft.com/office/officeart/2005/8/layout/list1"/>
    <dgm:cxn modelId="{2822D9A8-CF93-4257-A4AF-10B0A631701C}" type="presOf" srcId="{3282B7D7-685C-4E8A-8242-0D4B6B04CF6C}" destId="{CC672A79-B893-41DE-AAB7-76362876E014}" srcOrd="0" destOrd="0" presId="urn:microsoft.com/office/officeart/2005/8/layout/list1"/>
    <dgm:cxn modelId="{526F9937-6EA6-4C8C-A053-A0C410970A86}" type="presOf" srcId="{D07AD3FD-84FF-467E-9693-752776549C61}" destId="{ACF87E65-B21F-4445-B184-2B0E47A0C073}" srcOrd="0" destOrd="0" presId="urn:microsoft.com/office/officeart/2005/8/layout/list1"/>
    <dgm:cxn modelId="{D07FEAD7-56CD-4615-83A4-CCB8A82C710C}" type="presOf" srcId="{32CCB050-072A-41BF-BE1B-388CF53E5629}" destId="{E1BFD5E8-4EE9-47FD-866A-45B4F9683429}" srcOrd="0" destOrd="0" presId="urn:microsoft.com/office/officeart/2005/8/layout/list1"/>
    <dgm:cxn modelId="{5D6C9256-E177-4F84-8CC9-106FCC131BFB}" type="presOf" srcId="{4E293929-87F6-4608-8B2A-6864BEE04CE4}" destId="{14AE5AA7-A4EA-4FD1-91D4-5055DA960524}" srcOrd="0" destOrd="0" presId="urn:microsoft.com/office/officeart/2005/8/layout/list1"/>
    <dgm:cxn modelId="{F3223B3A-133B-4CBA-B14F-20D95BE03144}" type="presOf" srcId="{4BC144EE-F12A-48EC-BD88-805F6408D3CC}" destId="{A72CB3DD-2979-4880-8E2A-40CB2372B157}" srcOrd="0" destOrd="0" presId="urn:microsoft.com/office/officeart/2005/8/layout/list1"/>
    <dgm:cxn modelId="{B17CF0D2-24E5-485B-91CA-ACC2F48B1603}" type="presOf" srcId="{AACEAFD5-63CF-4AFC-B46F-BE086C5D447C}" destId="{432B3EA8-7B85-4500-9A2A-D8C87ADCFE44}" srcOrd="1" destOrd="0" presId="urn:microsoft.com/office/officeart/2005/8/layout/list1"/>
    <dgm:cxn modelId="{5C571035-9BBA-412D-A5D5-E5B562A400DA}" type="presOf" srcId="{9E838AE2-4659-4603-ABC8-58DF4222C0D4}" destId="{8C444DE3-F981-4897-969B-10807078B06C}" srcOrd="0" destOrd="0" presId="urn:microsoft.com/office/officeart/2005/8/layout/list1"/>
    <dgm:cxn modelId="{F28F0837-291A-4E3B-96DA-852E619553AB}" type="presOf" srcId="{042AB789-2E9C-4E7E-ADA0-92FE7B61AD06}" destId="{75F178E0-E400-48F2-9865-766803BB615F}" srcOrd="1" destOrd="0" presId="urn:microsoft.com/office/officeart/2005/8/layout/list1"/>
    <dgm:cxn modelId="{57A5C161-2AFA-4AB0-A861-D4E475969FC7}" type="presOf" srcId="{46FD675C-92D2-4DC6-92A1-1D158C72D6AE}" destId="{534D626E-6D2C-46AD-B06C-71EF7DD36090}" srcOrd="0" destOrd="0" presId="urn:microsoft.com/office/officeart/2005/8/layout/list1"/>
    <dgm:cxn modelId="{042E0AE1-6450-410A-B96E-AFBADB139BEA}" srcId="{55C0B14E-AEA6-48D3-A387-ED4A3A3BF840}" destId="{32CCB050-072A-41BF-BE1B-388CF53E5629}" srcOrd="3" destOrd="0" parTransId="{B301371B-A53D-4B79-8B8D-7B304894442B}" sibTransId="{BF05D8EE-4413-4737-8721-DAF10D6CAB04}"/>
    <dgm:cxn modelId="{35BABD05-4B94-4518-88FA-F873B67904A2}" type="presOf" srcId="{9E838AE2-4659-4603-ABC8-58DF4222C0D4}" destId="{C2974F54-A812-41ED-BB62-EC4B27E3B0BA}" srcOrd="1" destOrd="0" presId="urn:microsoft.com/office/officeart/2005/8/layout/list1"/>
    <dgm:cxn modelId="{8846BFD6-A900-4300-9AAB-44F7B87DB1C6}" type="presOf" srcId="{AACEAFD5-63CF-4AFC-B46F-BE086C5D447C}" destId="{A38117E2-660E-478F-8586-8A871B87596B}" srcOrd="0" destOrd="0" presId="urn:microsoft.com/office/officeart/2005/8/layout/list1"/>
    <dgm:cxn modelId="{BD9C7A30-228E-4EF4-BCA2-3F8F3DA3C1CD}" srcId="{55C0B14E-AEA6-48D3-A387-ED4A3A3BF840}" destId="{4BC144EE-F12A-48EC-BD88-805F6408D3CC}" srcOrd="8" destOrd="0" parTransId="{B7C9FEE8-0F59-4C8A-BD0E-116337661F1A}" sibTransId="{4A53BDCD-50FB-4A62-85AF-99A635B1EA88}"/>
    <dgm:cxn modelId="{BD509280-74FB-4DD0-9729-BB729F7F1E9B}" srcId="{55C0B14E-AEA6-48D3-A387-ED4A3A3BF840}" destId="{4E293929-87F6-4608-8B2A-6864BEE04CE4}" srcOrd="5" destOrd="0" parTransId="{9A026E36-6C3E-46FE-AF0F-3B769A674E32}" sibTransId="{1D233ED3-A807-4DDA-A2D7-3F893E699F0F}"/>
    <dgm:cxn modelId="{CF54291C-AAFD-4FA4-9A16-20CE892BA907}" srcId="{55C0B14E-AEA6-48D3-A387-ED4A3A3BF840}" destId="{9E838AE2-4659-4603-ABC8-58DF4222C0D4}" srcOrd="4" destOrd="0" parTransId="{5FC53805-9431-4BC8-ADB9-DABF59DE31C7}" sibTransId="{61F1BCD3-232D-4C03-B56C-182BCB6108CD}"/>
    <dgm:cxn modelId="{AE101ABC-7EA3-4444-A576-8AB15A371C84}" srcId="{55C0B14E-AEA6-48D3-A387-ED4A3A3BF840}" destId="{AACEAFD5-63CF-4AFC-B46F-BE086C5D447C}" srcOrd="0" destOrd="0" parTransId="{7A0BD8EC-BB4A-4912-A54E-6F39B681264E}" sibTransId="{7A8D4B4D-06E9-4958-810D-A6226B6AC588}"/>
    <dgm:cxn modelId="{A80FEF6F-997D-4181-8BDA-A1C1E9BCF70F}" srcId="{55C0B14E-AEA6-48D3-A387-ED4A3A3BF840}" destId="{042AB789-2E9C-4E7E-ADA0-92FE7B61AD06}" srcOrd="10" destOrd="0" parTransId="{556EB88C-6214-4980-9468-F81AE78A4C08}" sibTransId="{14CE2826-9FC2-411F-9735-86580CCF3215}"/>
    <dgm:cxn modelId="{456C8A96-AACD-498D-8187-1480210259E4}" type="presOf" srcId="{4BC144EE-F12A-48EC-BD88-805F6408D3CC}" destId="{490D3647-3878-48B9-A271-6312E4AB920F}" srcOrd="1" destOrd="0" presId="urn:microsoft.com/office/officeart/2005/8/layout/list1"/>
    <dgm:cxn modelId="{A769DBCE-D772-4448-ABA7-7647A6651F3A}" type="presOf" srcId="{855755EA-FA5B-416A-BA47-C384FBBD6135}" destId="{319FF5F9-223B-4318-82BF-0C6224F8A7D0}" srcOrd="0" destOrd="0" presId="urn:microsoft.com/office/officeart/2005/8/layout/list1"/>
    <dgm:cxn modelId="{F7F0DC32-9BD6-4174-ACE8-09D711A7D5D6}" type="presOf" srcId="{55C0B14E-AEA6-48D3-A387-ED4A3A3BF840}" destId="{719D62C6-1EEC-4343-9826-79920C208122}" srcOrd="0" destOrd="0" presId="urn:microsoft.com/office/officeart/2005/8/layout/list1"/>
    <dgm:cxn modelId="{797BF052-2EDC-44A6-9EB7-7C7581AB4FAC}" type="presOf" srcId="{4E293929-87F6-4608-8B2A-6864BEE04CE4}" destId="{7FFC8E95-DBFF-42F6-9731-D90BA898500E}" srcOrd="1" destOrd="0" presId="urn:microsoft.com/office/officeart/2005/8/layout/list1"/>
    <dgm:cxn modelId="{3EA41A95-3026-4C75-99FB-3E6B8CB84973}" type="presOf" srcId="{042AB789-2E9C-4E7E-ADA0-92FE7B61AD06}" destId="{997314A3-5FCA-4F42-B3A4-906A9DBBF83A}" srcOrd="0" destOrd="0" presId="urn:microsoft.com/office/officeart/2005/8/layout/list1"/>
    <dgm:cxn modelId="{5FC0D591-BF27-4E9C-9375-378FCA67213E}" type="presOf" srcId="{D71FC021-6A65-44D1-95B9-0E6C89079866}" destId="{26F17240-748F-4772-8E39-F7BD4D9D9B7C}" srcOrd="0" destOrd="0" presId="urn:microsoft.com/office/officeart/2005/8/layout/list1"/>
    <dgm:cxn modelId="{9C9FC552-9EE6-40A6-ABFE-2F3B9C53CE51}" type="presOf" srcId="{D07AD3FD-84FF-467E-9693-752776549C61}" destId="{0AABAC9D-31D1-47C9-B91F-0F330F07C146}" srcOrd="1" destOrd="0" presId="urn:microsoft.com/office/officeart/2005/8/layout/list1"/>
    <dgm:cxn modelId="{8489CFB1-539C-4ABB-9157-9E718948E9AA}" type="presOf" srcId="{46FD675C-92D2-4DC6-92A1-1D158C72D6AE}" destId="{1612E009-035C-4204-8299-29EC6A50A98A}" srcOrd="1" destOrd="0" presId="urn:microsoft.com/office/officeart/2005/8/layout/list1"/>
    <dgm:cxn modelId="{74A868D8-47DD-4AB3-BFF2-2AF6A65F5122}" type="presOf" srcId="{855755EA-FA5B-416A-BA47-C384FBBD6135}" destId="{C9FF0ACA-1CD4-4AF9-9BC7-BF6A614B819D}" srcOrd="1" destOrd="0" presId="urn:microsoft.com/office/officeart/2005/8/layout/list1"/>
    <dgm:cxn modelId="{563F6BC9-E10E-41F6-B51F-642E27FDAAD9}" srcId="{55C0B14E-AEA6-48D3-A387-ED4A3A3BF840}" destId="{46FD675C-92D2-4DC6-92A1-1D158C72D6AE}" srcOrd="6" destOrd="0" parTransId="{67069770-C1E3-4CBA-B989-9F6360275F71}" sibTransId="{F194378E-8EE7-43A1-825B-220C6D2CE304}"/>
    <dgm:cxn modelId="{3C4C8FDD-2071-4D87-8FCB-28D5350EB3FD}" type="presOf" srcId="{32CCB050-072A-41BF-BE1B-388CF53E5629}" destId="{99F7CEF3-A9E1-40DD-B34D-7D7E89F85D1B}" srcOrd="1" destOrd="0" presId="urn:microsoft.com/office/officeart/2005/8/layout/list1"/>
    <dgm:cxn modelId="{53239C96-427C-420B-95DC-546F3B30ED65}" srcId="{55C0B14E-AEA6-48D3-A387-ED4A3A3BF840}" destId="{D71FC021-6A65-44D1-95B9-0E6C89079866}" srcOrd="2" destOrd="0" parTransId="{862AAE39-3AAD-40E3-BA20-90187BD73242}" sibTransId="{9B090D9D-470E-46E2-AABB-0368A52481AA}"/>
    <dgm:cxn modelId="{55492768-9A5E-4F74-AC7C-959C5C24EFD3}" srcId="{55C0B14E-AEA6-48D3-A387-ED4A3A3BF840}" destId="{D07AD3FD-84FF-467E-9693-752776549C61}" srcOrd="1" destOrd="0" parTransId="{7B691773-F524-4FAD-A272-BDF0B0C4370A}" sibTransId="{A8C9B7A9-BC2A-4753-B7F0-F2E361D95520}"/>
    <dgm:cxn modelId="{F2A404A0-12A5-4C18-B762-299C84EFEB18}" type="presParOf" srcId="{719D62C6-1EEC-4343-9826-79920C208122}" destId="{12DADB27-38BD-432E-93A2-A4455B199B35}" srcOrd="0" destOrd="0" presId="urn:microsoft.com/office/officeart/2005/8/layout/list1"/>
    <dgm:cxn modelId="{92CF42A4-592C-4BC9-9319-C6EE90035B6C}" type="presParOf" srcId="{12DADB27-38BD-432E-93A2-A4455B199B35}" destId="{A38117E2-660E-478F-8586-8A871B87596B}" srcOrd="0" destOrd="0" presId="urn:microsoft.com/office/officeart/2005/8/layout/list1"/>
    <dgm:cxn modelId="{ED3A9236-FB08-4CE1-A5C0-7064E08FD198}" type="presParOf" srcId="{12DADB27-38BD-432E-93A2-A4455B199B35}" destId="{432B3EA8-7B85-4500-9A2A-D8C87ADCFE44}" srcOrd="1" destOrd="0" presId="urn:microsoft.com/office/officeart/2005/8/layout/list1"/>
    <dgm:cxn modelId="{8CE4F793-4705-4F02-B874-E0D733D05223}" type="presParOf" srcId="{719D62C6-1EEC-4343-9826-79920C208122}" destId="{D1CFC2C5-8318-4361-8347-06A055C1B2C2}" srcOrd="1" destOrd="0" presId="urn:microsoft.com/office/officeart/2005/8/layout/list1"/>
    <dgm:cxn modelId="{FC588FC2-6783-45F5-B030-C82006DE17CE}" type="presParOf" srcId="{719D62C6-1EEC-4343-9826-79920C208122}" destId="{65F1DDCB-F6F2-4FD0-8AA2-2ADA950DABDD}" srcOrd="2" destOrd="0" presId="urn:microsoft.com/office/officeart/2005/8/layout/list1"/>
    <dgm:cxn modelId="{E5BAAD2A-997C-41F9-A79F-4673EDACD5B2}" type="presParOf" srcId="{719D62C6-1EEC-4343-9826-79920C208122}" destId="{31493C07-ACE2-4FE4-9240-A01899AB363A}" srcOrd="3" destOrd="0" presId="urn:microsoft.com/office/officeart/2005/8/layout/list1"/>
    <dgm:cxn modelId="{E64A543B-DA9A-4784-83E4-43844B515372}" type="presParOf" srcId="{719D62C6-1EEC-4343-9826-79920C208122}" destId="{4A6F9DCF-8CA7-4E3E-8673-A2120D29EDC8}" srcOrd="4" destOrd="0" presId="urn:microsoft.com/office/officeart/2005/8/layout/list1"/>
    <dgm:cxn modelId="{A4514BA9-C2FD-4668-9210-D5C7B8285B08}" type="presParOf" srcId="{4A6F9DCF-8CA7-4E3E-8673-A2120D29EDC8}" destId="{ACF87E65-B21F-4445-B184-2B0E47A0C073}" srcOrd="0" destOrd="0" presId="urn:microsoft.com/office/officeart/2005/8/layout/list1"/>
    <dgm:cxn modelId="{7EB5BCF4-88B9-47C3-BC25-DC9E5A1A5DFD}" type="presParOf" srcId="{4A6F9DCF-8CA7-4E3E-8673-A2120D29EDC8}" destId="{0AABAC9D-31D1-47C9-B91F-0F330F07C146}" srcOrd="1" destOrd="0" presId="urn:microsoft.com/office/officeart/2005/8/layout/list1"/>
    <dgm:cxn modelId="{C3C03F25-D3DB-4FAF-BE85-5B7F8105B9E8}" type="presParOf" srcId="{719D62C6-1EEC-4343-9826-79920C208122}" destId="{8A059140-9BA3-4190-8E20-168ACC062A36}" srcOrd="5" destOrd="0" presId="urn:microsoft.com/office/officeart/2005/8/layout/list1"/>
    <dgm:cxn modelId="{6CA10790-08BC-4915-8616-E4655F4EE190}" type="presParOf" srcId="{719D62C6-1EEC-4343-9826-79920C208122}" destId="{C2C70707-9164-40FB-BECE-02CECD3B52CD}" srcOrd="6" destOrd="0" presId="urn:microsoft.com/office/officeart/2005/8/layout/list1"/>
    <dgm:cxn modelId="{AC7A369D-35CE-4CA0-B88A-5C3C28065432}" type="presParOf" srcId="{719D62C6-1EEC-4343-9826-79920C208122}" destId="{A534209F-3690-4119-A72A-D5D3CA76F27D}" srcOrd="7" destOrd="0" presId="urn:microsoft.com/office/officeart/2005/8/layout/list1"/>
    <dgm:cxn modelId="{EB654079-8AF0-46A3-A813-18B0822C5131}" type="presParOf" srcId="{719D62C6-1EEC-4343-9826-79920C208122}" destId="{84916711-4533-4CA0-AB88-223E0DDE0BC4}" srcOrd="8" destOrd="0" presId="urn:microsoft.com/office/officeart/2005/8/layout/list1"/>
    <dgm:cxn modelId="{D8997ED6-91FC-4810-9BB3-F4F64963C72A}" type="presParOf" srcId="{84916711-4533-4CA0-AB88-223E0DDE0BC4}" destId="{26F17240-748F-4772-8E39-F7BD4D9D9B7C}" srcOrd="0" destOrd="0" presId="urn:microsoft.com/office/officeart/2005/8/layout/list1"/>
    <dgm:cxn modelId="{CDBE254A-6E3C-47A3-8752-56E220634AC2}" type="presParOf" srcId="{84916711-4533-4CA0-AB88-223E0DDE0BC4}" destId="{FC531AA5-2A96-48D4-A0E8-CAD2712CDE7B}" srcOrd="1" destOrd="0" presId="urn:microsoft.com/office/officeart/2005/8/layout/list1"/>
    <dgm:cxn modelId="{E723D6B6-3A4D-4058-AACB-EC03FA818115}" type="presParOf" srcId="{719D62C6-1EEC-4343-9826-79920C208122}" destId="{520ED555-3D05-49F4-8C3B-6A7260CC8225}" srcOrd="9" destOrd="0" presId="urn:microsoft.com/office/officeart/2005/8/layout/list1"/>
    <dgm:cxn modelId="{A7A6CF55-8D64-4ACF-A4D6-BBFAD4AA02E2}" type="presParOf" srcId="{719D62C6-1EEC-4343-9826-79920C208122}" destId="{AE9EB8A3-AFD1-4806-ACAE-2C8A5E54656A}" srcOrd="10" destOrd="0" presId="urn:microsoft.com/office/officeart/2005/8/layout/list1"/>
    <dgm:cxn modelId="{85DCCB7F-AAB4-4A00-8982-E1D7F64DC30E}" type="presParOf" srcId="{719D62C6-1EEC-4343-9826-79920C208122}" destId="{CC84799F-9F7F-4E52-B714-BE17CE98014D}" srcOrd="11" destOrd="0" presId="urn:microsoft.com/office/officeart/2005/8/layout/list1"/>
    <dgm:cxn modelId="{6C932FC5-3303-4A97-A85B-DD2D113A86C8}" type="presParOf" srcId="{719D62C6-1EEC-4343-9826-79920C208122}" destId="{15F0B815-2239-4397-A7F3-02834A105B8A}" srcOrd="12" destOrd="0" presId="urn:microsoft.com/office/officeart/2005/8/layout/list1"/>
    <dgm:cxn modelId="{F2D620AE-D442-4F7F-8FA9-3B2AB1482C4E}" type="presParOf" srcId="{15F0B815-2239-4397-A7F3-02834A105B8A}" destId="{E1BFD5E8-4EE9-47FD-866A-45B4F9683429}" srcOrd="0" destOrd="0" presId="urn:microsoft.com/office/officeart/2005/8/layout/list1"/>
    <dgm:cxn modelId="{52041865-3969-4877-B2F1-35EB4B2A75D9}" type="presParOf" srcId="{15F0B815-2239-4397-A7F3-02834A105B8A}" destId="{99F7CEF3-A9E1-40DD-B34D-7D7E89F85D1B}" srcOrd="1" destOrd="0" presId="urn:microsoft.com/office/officeart/2005/8/layout/list1"/>
    <dgm:cxn modelId="{AB9B96F0-C844-4B8C-919B-076280D5DA78}" type="presParOf" srcId="{719D62C6-1EEC-4343-9826-79920C208122}" destId="{B6C0EE19-6108-47B6-966E-674661B56505}" srcOrd="13" destOrd="0" presId="urn:microsoft.com/office/officeart/2005/8/layout/list1"/>
    <dgm:cxn modelId="{238B0807-ACFF-40A0-BA54-B409C6B8F289}" type="presParOf" srcId="{719D62C6-1EEC-4343-9826-79920C208122}" destId="{24A311D2-EF6F-4701-BD74-3E4367CC0D19}" srcOrd="14" destOrd="0" presId="urn:microsoft.com/office/officeart/2005/8/layout/list1"/>
    <dgm:cxn modelId="{42EB2F5A-D645-43CD-8ABF-F18AB0BA9432}" type="presParOf" srcId="{719D62C6-1EEC-4343-9826-79920C208122}" destId="{6C9841C5-56E7-47C3-9CBD-9CD1278D4161}" srcOrd="15" destOrd="0" presId="urn:microsoft.com/office/officeart/2005/8/layout/list1"/>
    <dgm:cxn modelId="{0B3A5084-7B5C-4E7E-A1BC-877B6E5FE211}" type="presParOf" srcId="{719D62C6-1EEC-4343-9826-79920C208122}" destId="{04126213-8902-47D3-BF66-E2C642A75AE9}" srcOrd="16" destOrd="0" presId="urn:microsoft.com/office/officeart/2005/8/layout/list1"/>
    <dgm:cxn modelId="{470C6683-5740-48D8-918B-281486230673}" type="presParOf" srcId="{04126213-8902-47D3-BF66-E2C642A75AE9}" destId="{8C444DE3-F981-4897-969B-10807078B06C}" srcOrd="0" destOrd="0" presId="urn:microsoft.com/office/officeart/2005/8/layout/list1"/>
    <dgm:cxn modelId="{A292FA72-BBE8-415B-A2A7-2F69D93CBB46}" type="presParOf" srcId="{04126213-8902-47D3-BF66-E2C642A75AE9}" destId="{C2974F54-A812-41ED-BB62-EC4B27E3B0BA}" srcOrd="1" destOrd="0" presId="urn:microsoft.com/office/officeart/2005/8/layout/list1"/>
    <dgm:cxn modelId="{C7B7B88F-0DEF-4814-BCC8-FF658688ED6F}" type="presParOf" srcId="{719D62C6-1EEC-4343-9826-79920C208122}" destId="{A8C9567E-5DB1-4901-A9F1-F9F5505233A7}" srcOrd="17" destOrd="0" presId="urn:microsoft.com/office/officeart/2005/8/layout/list1"/>
    <dgm:cxn modelId="{467B8CE5-B68B-49E6-896A-6E06116896EB}" type="presParOf" srcId="{719D62C6-1EEC-4343-9826-79920C208122}" destId="{7B029DFE-A123-41CB-BC5D-1C12B1D641CC}" srcOrd="18" destOrd="0" presId="urn:microsoft.com/office/officeart/2005/8/layout/list1"/>
    <dgm:cxn modelId="{8A6321FF-D0BA-4A62-A16F-0E2EAEB72E41}" type="presParOf" srcId="{719D62C6-1EEC-4343-9826-79920C208122}" destId="{A44E9AC1-B60F-4C01-8CD2-E16F064B21ED}" srcOrd="19" destOrd="0" presId="urn:microsoft.com/office/officeart/2005/8/layout/list1"/>
    <dgm:cxn modelId="{B5CEEAFF-658B-4250-89A6-91B5BD5E3369}" type="presParOf" srcId="{719D62C6-1EEC-4343-9826-79920C208122}" destId="{CD11FFAC-67BF-4089-857A-D83457797254}" srcOrd="20" destOrd="0" presId="urn:microsoft.com/office/officeart/2005/8/layout/list1"/>
    <dgm:cxn modelId="{2C6D30B5-8142-4461-ADDD-5D0061DB5F66}" type="presParOf" srcId="{CD11FFAC-67BF-4089-857A-D83457797254}" destId="{14AE5AA7-A4EA-4FD1-91D4-5055DA960524}" srcOrd="0" destOrd="0" presId="urn:microsoft.com/office/officeart/2005/8/layout/list1"/>
    <dgm:cxn modelId="{E291A041-67D8-4166-BD7E-1C0C7C6E979B}" type="presParOf" srcId="{CD11FFAC-67BF-4089-857A-D83457797254}" destId="{7FFC8E95-DBFF-42F6-9731-D90BA898500E}" srcOrd="1" destOrd="0" presId="urn:microsoft.com/office/officeart/2005/8/layout/list1"/>
    <dgm:cxn modelId="{D46064F5-9D20-4744-A9F3-096B956A1434}" type="presParOf" srcId="{719D62C6-1EEC-4343-9826-79920C208122}" destId="{F365C1B6-6083-44CB-99FB-E734CA3CAC13}" srcOrd="21" destOrd="0" presId="urn:microsoft.com/office/officeart/2005/8/layout/list1"/>
    <dgm:cxn modelId="{79AE678F-BFDB-4A0D-BE68-264F713B1695}" type="presParOf" srcId="{719D62C6-1EEC-4343-9826-79920C208122}" destId="{1923B543-89DA-45B5-97B9-7311566EEBBF}" srcOrd="22" destOrd="0" presId="urn:microsoft.com/office/officeart/2005/8/layout/list1"/>
    <dgm:cxn modelId="{CD186DE4-7E4E-4490-AF76-2ED52D3BAEA9}" type="presParOf" srcId="{719D62C6-1EEC-4343-9826-79920C208122}" destId="{C75AD336-7858-40B9-AE6D-1924E0C10778}" srcOrd="23" destOrd="0" presId="urn:microsoft.com/office/officeart/2005/8/layout/list1"/>
    <dgm:cxn modelId="{3B4A9325-1328-42EB-9CF1-8B1D17A8405F}" type="presParOf" srcId="{719D62C6-1EEC-4343-9826-79920C208122}" destId="{8BAA7197-DF76-48C8-9B10-9CA6658BC19A}" srcOrd="24" destOrd="0" presId="urn:microsoft.com/office/officeart/2005/8/layout/list1"/>
    <dgm:cxn modelId="{F7E381F0-64E6-4FDF-83D3-EF07806EABAF}" type="presParOf" srcId="{8BAA7197-DF76-48C8-9B10-9CA6658BC19A}" destId="{534D626E-6D2C-46AD-B06C-71EF7DD36090}" srcOrd="0" destOrd="0" presId="urn:microsoft.com/office/officeart/2005/8/layout/list1"/>
    <dgm:cxn modelId="{0D404570-7A2D-4271-AF6B-351E9601815F}" type="presParOf" srcId="{8BAA7197-DF76-48C8-9B10-9CA6658BC19A}" destId="{1612E009-035C-4204-8299-29EC6A50A98A}" srcOrd="1" destOrd="0" presId="urn:microsoft.com/office/officeart/2005/8/layout/list1"/>
    <dgm:cxn modelId="{9B634DD5-124E-40DA-A2C0-DBC82B809963}" type="presParOf" srcId="{719D62C6-1EEC-4343-9826-79920C208122}" destId="{5C1756D8-74D3-4909-AD1C-2645DA60D71E}" srcOrd="25" destOrd="0" presId="urn:microsoft.com/office/officeart/2005/8/layout/list1"/>
    <dgm:cxn modelId="{A05D5518-BCBD-485B-A478-02D810386CDD}" type="presParOf" srcId="{719D62C6-1EEC-4343-9826-79920C208122}" destId="{E68DFE79-0CBC-4E07-8445-E7933A4B6445}" srcOrd="26" destOrd="0" presId="urn:microsoft.com/office/officeart/2005/8/layout/list1"/>
    <dgm:cxn modelId="{00F5F9CA-773F-4F9D-B823-92CA06BF1851}" type="presParOf" srcId="{719D62C6-1EEC-4343-9826-79920C208122}" destId="{5067CC0B-9916-4FAA-99E8-BC5137D97D17}" srcOrd="27" destOrd="0" presId="urn:microsoft.com/office/officeart/2005/8/layout/list1"/>
    <dgm:cxn modelId="{02FE32FC-474C-4CAF-91F0-B6600A77C81B}" type="presParOf" srcId="{719D62C6-1EEC-4343-9826-79920C208122}" destId="{E153EF8E-82D1-43F5-97C5-84C86429700F}" srcOrd="28" destOrd="0" presId="urn:microsoft.com/office/officeart/2005/8/layout/list1"/>
    <dgm:cxn modelId="{A0A3ADD4-2F6B-424C-889F-57E7D5663D4C}" type="presParOf" srcId="{E153EF8E-82D1-43F5-97C5-84C86429700F}" destId="{CC672A79-B893-41DE-AAB7-76362876E014}" srcOrd="0" destOrd="0" presId="urn:microsoft.com/office/officeart/2005/8/layout/list1"/>
    <dgm:cxn modelId="{D08E189D-597B-46D0-8EE0-D4F7FAA209FC}" type="presParOf" srcId="{E153EF8E-82D1-43F5-97C5-84C86429700F}" destId="{C3B48997-B132-4BCC-BD35-78B7F5568E50}" srcOrd="1" destOrd="0" presId="urn:microsoft.com/office/officeart/2005/8/layout/list1"/>
    <dgm:cxn modelId="{2025F498-8B1B-4DF0-969D-FF7BF8CC4F1C}" type="presParOf" srcId="{719D62C6-1EEC-4343-9826-79920C208122}" destId="{8C1ACF38-A313-4FE3-8DB2-67F290F8CEA6}" srcOrd="29" destOrd="0" presId="urn:microsoft.com/office/officeart/2005/8/layout/list1"/>
    <dgm:cxn modelId="{F2A9E800-31D6-4023-A9C3-C76F48EB070C}" type="presParOf" srcId="{719D62C6-1EEC-4343-9826-79920C208122}" destId="{899B8025-40CC-4FE1-AE9D-F0304E2AC350}" srcOrd="30" destOrd="0" presId="urn:microsoft.com/office/officeart/2005/8/layout/list1"/>
    <dgm:cxn modelId="{ADDC2CBA-CA96-4041-8DE3-DDCB612120C6}" type="presParOf" srcId="{719D62C6-1EEC-4343-9826-79920C208122}" destId="{DC65B91D-82A2-47A4-8C2C-5663B46E39AA}" srcOrd="31" destOrd="0" presId="urn:microsoft.com/office/officeart/2005/8/layout/list1"/>
    <dgm:cxn modelId="{D04B74AD-49BD-4D27-8521-B3D8D84DF129}" type="presParOf" srcId="{719D62C6-1EEC-4343-9826-79920C208122}" destId="{8B5A2B63-FE4A-4DE6-B877-51E42641DC59}" srcOrd="32" destOrd="0" presId="urn:microsoft.com/office/officeart/2005/8/layout/list1"/>
    <dgm:cxn modelId="{2497D590-8A75-4FED-8EB8-DF85CE92C18C}" type="presParOf" srcId="{8B5A2B63-FE4A-4DE6-B877-51E42641DC59}" destId="{A72CB3DD-2979-4880-8E2A-40CB2372B157}" srcOrd="0" destOrd="0" presId="urn:microsoft.com/office/officeart/2005/8/layout/list1"/>
    <dgm:cxn modelId="{BD853609-E3B8-4178-9E39-5B91F4E244FA}" type="presParOf" srcId="{8B5A2B63-FE4A-4DE6-B877-51E42641DC59}" destId="{490D3647-3878-48B9-A271-6312E4AB920F}" srcOrd="1" destOrd="0" presId="urn:microsoft.com/office/officeart/2005/8/layout/list1"/>
    <dgm:cxn modelId="{B3F773C8-7EB8-48E5-857D-47DF9F8A488F}" type="presParOf" srcId="{719D62C6-1EEC-4343-9826-79920C208122}" destId="{5AFA0436-8D4D-4DA6-8C0C-08D0AA82948C}" srcOrd="33" destOrd="0" presId="urn:microsoft.com/office/officeart/2005/8/layout/list1"/>
    <dgm:cxn modelId="{50859E7A-6302-4BC6-8715-05758B6B145F}" type="presParOf" srcId="{719D62C6-1EEC-4343-9826-79920C208122}" destId="{2F0EC21F-8CA6-4431-9478-7C25D6A8DB0B}" srcOrd="34" destOrd="0" presId="urn:microsoft.com/office/officeart/2005/8/layout/list1"/>
    <dgm:cxn modelId="{9084B8AC-6C54-4DCE-8C44-6E320F86FC07}" type="presParOf" srcId="{719D62C6-1EEC-4343-9826-79920C208122}" destId="{07975EEE-05D1-43CD-A22A-7EB712AEDC5C}" srcOrd="35" destOrd="0" presId="urn:microsoft.com/office/officeart/2005/8/layout/list1"/>
    <dgm:cxn modelId="{AD8DA7CF-60BF-4469-9715-6986788421A9}" type="presParOf" srcId="{719D62C6-1EEC-4343-9826-79920C208122}" destId="{851B4A36-3444-437B-B512-6197B7A76245}" srcOrd="36" destOrd="0" presId="urn:microsoft.com/office/officeart/2005/8/layout/list1"/>
    <dgm:cxn modelId="{E37899E8-D4DE-4939-A970-7813A2A8EC59}" type="presParOf" srcId="{851B4A36-3444-437B-B512-6197B7A76245}" destId="{319FF5F9-223B-4318-82BF-0C6224F8A7D0}" srcOrd="0" destOrd="0" presId="urn:microsoft.com/office/officeart/2005/8/layout/list1"/>
    <dgm:cxn modelId="{005D82A0-7EC3-4550-BFC7-A709AC1FBDF3}" type="presParOf" srcId="{851B4A36-3444-437B-B512-6197B7A76245}" destId="{C9FF0ACA-1CD4-4AF9-9BC7-BF6A614B819D}" srcOrd="1" destOrd="0" presId="urn:microsoft.com/office/officeart/2005/8/layout/list1"/>
    <dgm:cxn modelId="{C84DD293-E182-47B1-A480-13335BAE83B9}" type="presParOf" srcId="{719D62C6-1EEC-4343-9826-79920C208122}" destId="{A95A6935-C0C4-471B-BE30-23D0952BE5B0}" srcOrd="37" destOrd="0" presId="urn:microsoft.com/office/officeart/2005/8/layout/list1"/>
    <dgm:cxn modelId="{D815DC51-B30D-4593-BB51-C8CFA9083089}" type="presParOf" srcId="{719D62C6-1EEC-4343-9826-79920C208122}" destId="{97A4DAF0-3C56-417D-93AD-7B2BFA580688}" srcOrd="38" destOrd="0" presId="urn:microsoft.com/office/officeart/2005/8/layout/list1"/>
    <dgm:cxn modelId="{EA159861-60BC-41D0-9BC8-B0F64C3248D9}" type="presParOf" srcId="{719D62C6-1EEC-4343-9826-79920C208122}" destId="{57DDFF1C-F3F6-4FEC-A089-3C515B374E41}" srcOrd="39" destOrd="0" presId="urn:microsoft.com/office/officeart/2005/8/layout/list1"/>
    <dgm:cxn modelId="{522259B2-6295-4979-BA97-1E8545F16081}" type="presParOf" srcId="{719D62C6-1EEC-4343-9826-79920C208122}" destId="{2D705614-24AB-429A-A310-B548E064A35D}" srcOrd="40" destOrd="0" presId="urn:microsoft.com/office/officeart/2005/8/layout/list1"/>
    <dgm:cxn modelId="{A640E82C-7C03-4073-B170-340E5533CE1A}" type="presParOf" srcId="{2D705614-24AB-429A-A310-B548E064A35D}" destId="{997314A3-5FCA-4F42-B3A4-906A9DBBF83A}" srcOrd="0" destOrd="0" presId="urn:microsoft.com/office/officeart/2005/8/layout/list1"/>
    <dgm:cxn modelId="{0695202F-41EA-436A-80AA-E93CEA478F44}" type="presParOf" srcId="{2D705614-24AB-429A-A310-B548E064A35D}" destId="{75F178E0-E400-48F2-9865-766803BB615F}" srcOrd="1" destOrd="0" presId="urn:microsoft.com/office/officeart/2005/8/layout/list1"/>
    <dgm:cxn modelId="{92438C88-BEEC-44D5-B27A-010AA8E4C318}" type="presParOf" srcId="{719D62C6-1EEC-4343-9826-79920C208122}" destId="{9E563233-FCF4-46C7-8BF5-233DEE75CCD5}" srcOrd="41" destOrd="0" presId="urn:microsoft.com/office/officeart/2005/8/layout/list1"/>
    <dgm:cxn modelId="{BBCF60B7-9D04-4C9D-8103-E6F01963A922}" type="presParOf" srcId="{719D62C6-1EEC-4343-9826-79920C208122}" destId="{2043B319-7B3B-46DD-B463-15DCC8C0C862}" srcOrd="4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1D5AEE-DDF5-4026-A057-56D62803FAF1}"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8DA5BA3B-E3A9-4D97-9993-218D499ADAB0}">
      <dgm:prSet phldrT="[Text]"/>
      <dgm:spPr/>
      <dgm:t>
        <a:bodyPr/>
        <a:lstStyle/>
        <a:p>
          <a:r>
            <a:rPr lang="en-US" dirty="0" smtClean="0">
              <a:solidFill>
                <a:srgbClr val="191919"/>
              </a:solidFill>
            </a:rPr>
            <a:t>EDUCATE YOURSELF ON INFORMATION SECURITY</a:t>
          </a:r>
          <a:endParaRPr lang="en-US" dirty="0">
            <a:solidFill>
              <a:srgbClr val="191919"/>
            </a:solidFill>
          </a:endParaRPr>
        </a:p>
      </dgm:t>
    </dgm:pt>
    <dgm:pt modelId="{5826E902-0AC7-41C7-84FB-998D94D7E60B}" type="parTrans" cxnId="{09BA385E-5170-46A1-9955-09BC81AC105A}">
      <dgm:prSet/>
      <dgm:spPr/>
      <dgm:t>
        <a:bodyPr/>
        <a:lstStyle/>
        <a:p>
          <a:endParaRPr lang="en-US">
            <a:solidFill>
              <a:srgbClr val="191919"/>
            </a:solidFill>
          </a:endParaRPr>
        </a:p>
      </dgm:t>
    </dgm:pt>
    <dgm:pt modelId="{C59F093F-D64D-417F-935B-BB19306F3018}" type="sibTrans" cxnId="{09BA385E-5170-46A1-9955-09BC81AC105A}">
      <dgm:prSet/>
      <dgm:spPr/>
      <dgm:t>
        <a:bodyPr/>
        <a:lstStyle/>
        <a:p>
          <a:endParaRPr lang="en-US">
            <a:solidFill>
              <a:srgbClr val="191919"/>
            </a:solidFill>
          </a:endParaRPr>
        </a:p>
      </dgm:t>
    </dgm:pt>
    <dgm:pt modelId="{AC1C85ED-131C-40B6-87A2-BC6E69C43CDD}">
      <dgm:prSet phldrT="[Text]"/>
      <dgm:spPr/>
      <dgm:t>
        <a:bodyPr/>
        <a:lstStyle/>
        <a:p>
          <a:r>
            <a:rPr lang="tr-TR" dirty="0" smtClean="0">
              <a:solidFill>
                <a:srgbClr val="191919"/>
              </a:solidFill>
            </a:rPr>
            <a:t>FORM AN INFORMATION SECURITY COMMITTEE</a:t>
          </a:r>
          <a:endParaRPr lang="en-US" dirty="0">
            <a:solidFill>
              <a:srgbClr val="191919"/>
            </a:solidFill>
          </a:endParaRPr>
        </a:p>
      </dgm:t>
    </dgm:pt>
    <dgm:pt modelId="{311002A0-055B-4C28-B377-737FE6B30D75}" type="parTrans" cxnId="{DC611D3D-198B-4AF2-8D11-E6B092F3D47D}">
      <dgm:prSet/>
      <dgm:spPr/>
      <dgm:t>
        <a:bodyPr/>
        <a:lstStyle/>
        <a:p>
          <a:endParaRPr lang="en-US">
            <a:solidFill>
              <a:srgbClr val="191919"/>
            </a:solidFill>
          </a:endParaRPr>
        </a:p>
      </dgm:t>
    </dgm:pt>
    <dgm:pt modelId="{559CB486-7DD3-49BC-A683-3A28A0F934B8}" type="sibTrans" cxnId="{DC611D3D-198B-4AF2-8D11-E6B092F3D47D}">
      <dgm:prSet/>
      <dgm:spPr/>
      <dgm:t>
        <a:bodyPr/>
        <a:lstStyle/>
        <a:p>
          <a:endParaRPr lang="en-US">
            <a:solidFill>
              <a:srgbClr val="191919"/>
            </a:solidFill>
          </a:endParaRPr>
        </a:p>
      </dgm:t>
    </dgm:pt>
    <dgm:pt modelId="{FBC1B94C-F407-46E2-8275-5DDE991433A0}">
      <dgm:prSet phldrT="[Text]"/>
      <dgm:spPr/>
      <dgm:t>
        <a:bodyPr/>
        <a:lstStyle/>
        <a:p>
          <a:r>
            <a:rPr lang="tr-TR" dirty="0" smtClean="0">
              <a:solidFill>
                <a:srgbClr val="191919"/>
              </a:solidFill>
            </a:rPr>
            <a:t>REGULARLY EVALUATE SECURITY STATUS</a:t>
          </a:r>
          <a:endParaRPr lang="en-US" dirty="0">
            <a:solidFill>
              <a:srgbClr val="191919"/>
            </a:solidFill>
          </a:endParaRPr>
        </a:p>
      </dgm:t>
    </dgm:pt>
    <dgm:pt modelId="{5099DD3D-855B-43D3-9631-3A7D9A6882B3}" type="parTrans" cxnId="{37130656-F334-416F-AEFF-E1F98E866257}">
      <dgm:prSet/>
      <dgm:spPr/>
      <dgm:t>
        <a:bodyPr/>
        <a:lstStyle/>
        <a:p>
          <a:endParaRPr lang="en-US">
            <a:solidFill>
              <a:srgbClr val="191919"/>
            </a:solidFill>
          </a:endParaRPr>
        </a:p>
      </dgm:t>
    </dgm:pt>
    <dgm:pt modelId="{4A48379B-5DAC-42D6-AB7B-5F09A7E42E86}" type="sibTrans" cxnId="{37130656-F334-416F-AEFF-E1F98E866257}">
      <dgm:prSet/>
      <dgm:spPr/>
      <dgm:t>
        <a:bodyPr/>
        <a:lstStyle/>
        <a:p>
          <a:endParaRPr lang="en-US">
            <a:solidFill>
              <a:srgbClr val="191919"/>
            </a:solidFill>
          </a:endParaRPr>
        </a:p>
      </dgm:t>
    </dgm:pt>
    <dgm:pt modelId="{4800534F-BD12-41FA-A6D9-C2155FBA028A}">
      <dgm:prSet phldrT="[Text]"/>
      <dgm:spPr/>
      <dgm:t>
        <a:bodyPr/>
        <a:lstStyle/>
        <a:p>
          <a:r>
            <a:rPr lang="tr-TR" dirty="0" smtClean="0">
              <a:solidFill>
                <a:srgbClr val="191919"/>
              </a:solidFill>
            </a:rPr>
            <a:t>REVIEW PLANS AND POLICIES</a:t>
          </a:r>
          <a:endParaRPr lang="en-US" dirty="0">
            <a:solidFill>
              <a:srgbClr val="191919"/>
            </a:solidFill>
          </a:endParaRPr>
        </a:p>
      </dgm:t>
    </dgm:pt>
    <dgm:pt modelId="{2EC2D132-325B-48DC-AF40-ACAFDABB6CC8}" type="parTrans" cxnId="{D14BC6EB-C9A3-411A-8B6F-2981ACD5B597}">
      <dgm:prSet/>
      <dgm:spPr/>
      <dgm:t>
        <a:bodyPr/>
        <a:lstStyle/>
        <a:p>
          <a:endParaRPr lang="en-US">
            <a:solidFill>
              <a:srgbClr val="191919"/>
            </a:solidFill>
          </a:endParaRPr>
        </a:p>
      </dgm:t>
    </dgm:pt>
    <dgm:pt modelId="{98ABD5FC-85C1-467A-894D-06D2CEDCDB0A}" type="sibTrans" cxnId="{D14BC6EB-C9A3-411A-8B6F-2981ACD5B597}">
      <dgm:prSet/>
      <dgm:spPr/>
      <dgm:t>
        <a:bodyPr/>
        <a:lstStyle/>
        <a:p>
          <a:endParaRPr lang="en-US">
            <a:solidFill>
              <a:srgbClr val="191919"/>
            </a:solidFill>
          </a:endParaRPr>
        </a:p>
      </dgm:t>
    </dgm:pt>
    <dgm:pt modelId="{CB7ADECB-D6D1-4702-9619-8A984246E725}">
      <dgm:prSet phldrT="[Text]"/>
      <dgm:spPr/>
      <dgm:t>
        <a:bodyPr/>
        <a:lstStyle/>
        <a:p>
          <a:r>
            <a:rPr lang="tr-TR" dirty="0" smtClean="0">
              <a:solidFill>
                <a:srgbClr val="191919"/>
              </a:solidFill>
            </a:rPr>
            <a:t>PRIORITIZE SECURITY EFFORTS</a:t>
          </a:r>
          <a:endParaRPr lang="en-US" dirty="0">
            <a:solidFill>
              <a:srgbClr val="191919"/>
            </a:solidFill>
          </a:endParaRPr>
        </a:p>
      </dgm:t>
    </dgm:pt>
    <dgm:pt modelId="{DEF53CA0-0297-45AC-8F78-ECE00847F754}" type="parTrans" cxnId="{6E1C0683-F095-4AB4-8574-77F64726CC0C}">
      <dgm:prSet/>
      <dgm:spPr/>
      <dgm:t>
        <a:bodyPr/>
        <a:lstStyle/>
        <a:p>
          <a:endParaRPr lang="en-US">
            <a:solidFill>
              <a:srgbClr val="191919"/>
            </a:solidFill>
          </a:endParaRPr>
        </a:p>
      </dgm:t>
    </dgm:pt>
    <dgm:pt modelId="{74D4640E-81E4-41D5-917E-3BA6377D03BC}" type="sibTrans" cxnId="{6E1C0683-F095-4AB4-8574-77F64726CC0C}">
      <dgm:prSet/>
      <dgm:spPr/>
      <dgm:t>
        <a:bodyPr/>
        <a:lstStyle/>
        <a:p>
          <a:endParaRPr lang="en-US">
            <a:solidFill>
              <a:srgbClr val="191919"/>
            </a:solidFill>
          </a:endParaRPr>
        </a:p>
      </dgm:t>
    </dgm:pt>
    <dgm:pt modelId="{B4F9858B-9A32-47CE-ADE6-6F58EB350D37}">
      <dgm:prSet phldrT="[Text]"/>
      <dgm:spPr/>
      <dgm:t>
        <a:bodyPr/>
        <a:lstStyle/>
        <a:p>
          <a:r>
            <a:rPr lang="tr-TR" dirty="0" smtClean="0">
              <a:solidFill>
                <a:srgbClr val="191919"/>
              </a:solidFill>
            </a:rPr>
            <a:t>KNOW WHAT HAPPENS IF A BREACH OCCURS</a:t>
          </a:r>
          <a:endParaRPr lang="en-US" dirty="0">
            <a:solidFill>
              <a:srgbClr val="191919"/>
            </a:solidFill>
          </a:endParaRPr>
        </a:p>
      </dgm:t>
    </dgm:pt>
    <dgm:pt modelId="{0132D33F-EC29-403C-9B7C-725F7555F9C4}" type="parTrans" cxnId="{27A2B4CC-A87A-485E-B055-263E51D6C0E7}">
      <dgm:prSet/>
      <dgm:spPr/>
      <dgm:t>
        <a:bodyPr/>
        <a:lstStyle/>
        <a:p>
          <a:endParaRPr lang="en-US">
            <a:solidFill>
              <a:srgbClr val="191919"/>
            </a:solidFill>
          </a:endParaRPr>
        </a:p>
      </dgm:t>
    </dgm:pt>
    <dgm:pt modelId="{4C403970-EA37-4CF9-9212-A80859BFAE6D}" type="sibTrans" cxnId="{27A2B4CC-A87A-485E-B055-263E51D6C0E7}">
      <dgm:prSet/>
      <dgm:spPr/>
      <dgm:t>
        <a:bodyPr/>
        <a:lstStyle/>
        <a:p>
          <a:endParaRPr lang="en-US">
            <a:solidFill>
              <a:srgbClr val="191919"/>
            </a:solidFill>
          </a:endParaRPr>
        </a:p>
      </dgm:t>
    </dgm:pt>
    <dgm:pt modelId="{ABB69971-C828-438C-9421-7E5703306903}">
      <dgm:prSet phldrT="[Text]"/>
      <dgm:spPr/>
      <dgm:t>
        <a:bodyPr/>
        <a:lstStyle/>
        <a:p>
          <a:r>
            <a:rPr lang="tr-TR" dirty="0" smtClean="0">
              <a:solidFill>
                <a:srgbClr val="191919"/>
              </a:solidFill>
            </a:rPr>
            <a:t>BE VIGILANT OF SUPPLIERS</a:t>
          </a:r>
          <a:endParaRPr lang="en-US" dirty="0">
            <a:solidFill>
              <a:srgbClr val="191919"/>
            </a:solidFill>
          </a:endParaRPr>
        </a:p>
      </dgm:t>
    </dgm:pt>
    <dgm:pt modelId="{79D603EE-8378-4EEE-847F-3CC019648C06}" type="parTrans" cxnId="{4C0D11D7-D217-4B2A-ADE9-391902D2BC9B}">
      <dgm:prSet/>
      <dgm:spPr/>
      <dgm:t>
        <a:bodyPr/>
        <a:lstStyle/>
        <a:p>
          <a:endParaRPr lang="en-US">
            <a:solidFill>
              <a:srgbClr val="191919"/>
            </a:solidFill>
          </a:endParaRPr>
        </a:p>
      </dgm:t>
    </dgm:pt>
    <dgm:pt modelId="{280C9407-262B-4C25-AE19-267501C5DC05}" type="sibTrans" cxnId="{4C0D11D7-D217-4B2A-ADE9-391902D2BC9B}">
      <dgm:prSet/>
      <dgm:spPr/>
      <dgm:t>
        <a:bodyPr/>
        <a:lstStyle/>
        <a:p>
          <a:endParaRPr lang="en-US">
            <a:solidFill>
              <a:srgbClr val="191919"/>
            </a:solidFill>
          </a:endParaRPr>
        </a:p>
      </dgm:t>
    </dgm:pt>
    <dgm:pt modelId="{D3F88623-90EA-4FF8-B4CF-7E26C7C3F9AB}" type="pres">
      <dgm:prSet presAssocID="{8D1D5AEE-DDF5-4026-A057-56D62803FAF1}" presName="diagram" presStyleCnt="0">
        <dgm:presLayoutVars>
          <dgm:dir/>
          <dgm:resizeHandles val="exact"/>
        </dgm:presLayoutVars>
      </dgm:prSet>
      <dgm:spPr/>
    </dgm:pt>
    <dgm:pt modelId="{C5EEB7B8-CFEA-41F1-8C9A-60F5AEA07ABF}" type="pres">
      <dgm:prSet presAssocID="{8DA5BA3B-E3A9-4D97-9993-218D499ADAB0}" presName="node" presStyleLbl="node1" presStyleIdx="0" presStyleCnt="7">
        <dgm:presLayoutVars>
          <dgm:bulletEnabled val="1"/>
        </dgm:presLayoutVars>
      </dgm:prSet>
      <dgm:spPr/>
      <dgm:t>
        <a:bodyPr/>
        <a:lstStyle/>
        <a:p>
          <a:endParaRPr lang="en-US"/>
        </a:p>
      </dgm:t>
    </dgm:pt>
    <dgm:pt modelId="{0445DEB6-0A32-4D06-8CD0-2B38BC5D55D4}" type="pres">
      <dgm:prSet presAssocID="{C59F093F-D64D-417F-935B-BB19306F3018}" presName="sibTrans" presStyleCnt="0"/>
      <dgm:spPr/>
    </dgm:pt>
    <dgm:pt modelId="{EAE41ADC-F834-4119-B00F-8871F0CA6EEB}" type="pres">
      <dgm:prSet presAssocID="{AC1C85ED-131C-40B6-87A2-BC6E69C43CDD}" presName="node" presStyleLbl="node1" presStyleIdx="1" presStyleCnt="7">
        <dgm:presLayoutVars>
          <dgm:bulletEnabled val="1"/>
        </dgm:presLayoutVars>
      </dgm:prSet>
      <dgm:spPr/>
    </dgm:pt>
    <dgm:pt modelId="{D8BA7D32-F9C6-41BF-9D87-7EC82ED82857}" type="pres">
      <dgm:prSet presAssocID="{559CB486-7DD3-49BC-A683-3A28A0F934B8}" presName="sibTrans" presStyleCnt="0"/>
      <dgm:spPr/>
    </dgm:pt>
    <dgm:pt modelId="{66007D7F-4647-49D3-A52F-B544A3B41587}" type="pres">
      <dgm:prSet presAssocID="{FBC1B94C-F407-46E2-8275-5DDE991433A0}" presName="node" presStyleLbl="node1" presStyleIdx="2" presStyleCnt="7">
        <dgm:presLayoutVars>
          <dgm:bulletEnabled val="1"/>
        </dgm:presLayoutVars>
      </dgm:prSet>
      <dgm:spPr/>
      <dgm:t>
        <a:bodyPr/>
        <a:lstStyle/>
        <a:p>
          <a:endParaRPr lang="en-US"/>
        </a:p>
      </dgm:t>
    </dgm:pt>
    <dgm:pt modelId="{23A3E112-F448-46DA-A62E-5D7A522720FE}" type="pres">
      <dgm:prSet presAssocID="{4A48379B-5DAC-42D6-AB7B-5F09A7E42E86}" presName="sibTrans" presStyleCnt="0"/>
      <dgm:spPr/>
    </dgm:pt>
    <dgm:pt modelId="{3094B193-7BAC-4E64-9F8D-5D5FB1B417D6}" type="pres">
      <dgm:prSet presAssocID="{4800534F-BD12-41FA-A6D9-C2155FBA028A}" presName="node" presStyleLbl="node1" presStyleIdx="3" presStyleCnt="7">
        <dgm:presLayoutVars>
          <dgm:bulletEnabled val="1"/>
        </dgm:presLayoutVars>
      </dgm:prSet>
      <dgm:spPr/>
    </dgm:pt>
    <dgm:pt modelId="{C27E54A6-ACD4-4672-BED4-BEB35441EA26}" type="pres">
      <dgm:prSet presAssocID="{98ABD5FC-85C1-467A-894D-06D2CEDCDB0A}" presName="sibTrans" presStyleCnt="0"/>
      <dgm:spPr/>
    </dgm:pt>
    <dgm:pt modelId="{4F9A7E54-154B-4D6F-96EA-BA752976C090}" type="pres">
      <dgm:prSet presAssocID="{CB7ADECB-D6D1-4702-9619-8A984246E725}" presName="node" presStyleLbl="node1" presStyleIdx="4" presStyleCnt="7">
        <dgm:presLayoutVars>
          <dgm:bulletEnabled val="1"/>
        </dgm:presLayoutVars>
      </dgm:prSet>
      <dgm:spPr/>
      <dgm:t>
        <a:bodyPr/>
        <a:lstStyle/>
        <a:p>
          <a:endParaRPr lang="en-US"/>
        </a:p>
      </dgm:t>
    </dgm:pt>
    <dgm:pt modelId="{07D83F0D-2C83-49EF-8636-758578F1243F}" type="pres">
      <dgm:prSet presAssocID="{74D4640E-81E4-41D5-917E-3BA6377D03BC}" presName="sibTrans" presStyleCnt="0"/>
      <dgm:spPr/>
    </dgm:pt>
    <dgm:pt modelId="{AA07079F-5F35-46A2-BDDB-E74CF65CE925}" type="pres">
      <dgm:prSet presAssocID="{B4F9858B-9A32-47CE-ADE6-6F58EB350D37}" presName="node" presStyleLbl="node1" presStyleIdx="5" presStyleCnt="7">
        <dgm:presLayoutVars>
          <dgm:bulletEnabled val="1"/>
        </dgm:presLayoutVars>
      </dgm:prSet>
      <dgm:spPr/>
    </dgm:pt>
    <dgm:pt modelId="{E1084D64-F508-4C91-AC8E-E64B75791EFB}" type="pres">
      <dgm:prSet presAssocID="{4C403970-EA37-4CF9-9212-A80859BFAE6D}" presName="sibTrans" presStyleCnt="0"/>
      <dgm:spPr/>
    </dgm:pt>
    <dgm:pt modelId="{9B89DBAD-FBDD-4B7E-A51F-AD78213916FA}" type="pres">
      <dgm:prSet presAssocID="{ABB69971-C828-438C-9421-7E5703306903}" presName="node" presStyleLbl="node1" presStyleIdx="6" presStyleCnt="7">
        <dgm:presLayoutVars>
          <dgm:bulletEnabled val="1"/>
        </dgm:presLayoutVars>
      </dgm:prSet>
      <dgm:spPr/>
    </dgm:pt>
  </dgm:ptLst>
  <dgm:cxnLst>
    <dgm:cxn modelId="{D14BC6EB-C9A3-411A-8B6F-2981ACD5B597}" srcId="{8D1D5AEE-DDF5-4026-A057-56D62803FAF1}" destId="{4800534F-BD12-41FA-A6D9-C2155FBA028A}" srcOrd="3" destOrd="0" parTransId="{2EC2D132-325B-48DC-AF40-ACAFDABB6CC8}" sibTransId="{98ABD5FC-85C1-467A-894D-06D2CEDCDB0A}"/>
    <dgm:cxn modelId="{E5D500A3-8837-4896-8974-4583E7B44C1C}" type="presOf" srcId="{CB7ADECB-D6D1-4702-9619-8A984246E725}" destId="{4F9A7E54-154B-4D6F-96EA-BA752976C090}" srcOrd="0" destOrd="0" presId="urn:microsoft.com/office/officeart/2005/8/layout/default"/>
    <dgm:cxn modelId="{4C0D11D7-D217-4B2A-ADE9-391902D2BC9B}" srcId="{8D1D5AEE-DDF5-4026-A057-56D62803FAF1}" destId="{ABB69971-C828-438C-9421-7E5703306903}" srcOrd="6" destOrd="0" parTransId="{79D603EE-8378-4EEE-847F-3CC019648C06}" sibTransId="{280C9407-262B-4C25-AE19-267501C5DC05}"/>
    <dgm:cxn modelId="{2F8FEBB0-A5FA-4356-AAB8-64AE99C1DCE2}" type="presOf" srcId="{FBC1B94C-F407-46E2-8275-5DDE991433A0}" destId="{66007D7F-4647-49D3-A52F-B544A3B41587}" srcOrd="0" destOrd="0" presId="urn:microsoft.com/office/officeart/2005/8/layout/default"/>
    <dgm:cxn modelId="{C52D22B3-CAFF-4F47-A97C-62671E6B580F}" type="presOf" srcId="{B4F9858B-9A32-47CE-ADE6-6F58EB350D37}" destId="{AA07079F-5F35-46A2-BDDB-E74CF65CE925}" srcOrd="0" destOrd="0" presId="urn:microsoft.com/office/officeart/2005/8/layout/default"/>
    <dgm:cxn modelId="{9A16AA04-E3F1-4B26-A008-27D32A8707A5}" type="presOf" srcId="{AC1C85ED-131C-40B6-87A2-BC6E69C43CDD}" destId="{EAE41ADC-F834-4119-B00F-8871F0CA6EEB}" srcOrd="0" destOrd="0" presId="urn:microsoft.com/office/officeart/2005/8/layout/default"/>
    <dgm:cxn modelId="{37130656-F334-416F-AEFF-E1F98E866257}" srcId="{8D1D5AEE-DDF5-4026-A057-56D62803FAF1}" destId="{FBC1B94C-F407-46E2-8275-5DDE991433A0}" srcOrd="2" destOrd="0" parTransId="{5099DD3D-855B-43D3-9631-3A7D9A6882B3}" sibTransId="{4A48379B-5DAC-42D6-AB7B-5F09A7E42E86}"/>
    <dgm:cxn modelId="{DC611D3D-198B-4AF2-8D11-E6B092F3D47D}" srcId="{8D1D5AEE-DDF5-4026-A057-56D62803FAF1}" destId="{AC1C85ED-131C-40B6-87A2-BC6E69C43CDD}" srcOrd="1" destOrd="0" parTransId="{311002A0-055B-4C28-B377-737FE6B30D75}" sibTransId="{559CB486-7DD3-49BC-A683-3A28A0F934B8}"/>
    <dgm:cxn modelId="{E95BECA2-9A5B-4052-8F9F-10AD6C574C13}" type="presOf" srcId="{8D1D5AEE-DDF5-4026-A057-56D62803FAF1}" destId="{D3F88623-90EA-4FF8-B4CF-7E26C7C3F9AB}" srcOrd="0" destOrd="0" presId="urn:microsoft.com/office/officeart/2005/8/layout/default"/>
    <dgm:cxn modelId="{7E50F213-E988-4951-A002-198AFCA82968}" type="presOf" srcId="{8DA5BA3B-E3A9-4D97-9993-218D499ADAB0}" destId="{C5EEB7B8-CFEA-41F1-8C9A-60F5AEA07ABF}" srcOrd="0" destOrd="0" presId="urn:microsoft.com/office/officeart/2005/8/layout/default"/>
    <dgm:cxn modelId="{A7A26E21-C1E6-4656-9E5A-ADF433A9AC90}" type="presOf" srcId="{ABB69971-C828-438C-9421-7E5703306903}" destId="{9B89DBAD-FBDD-4B7E-A51F-AD78213916FA}" srcOrd="0" destOrd="0" presId="urn:microsoft.com/office/officeart/2005/8/layout/default"/>
    <dgm:cxn modelId="{6E1C0683-F095-4AB4-8574-77F64726CC0C}" srcId="{8D1D5AEE-DDF5-4026-A057-56D62803FAF1}" destId="{CB7ADECB-D6D1-4702-9619-8A984246E725}" srcOrd="4" destOrd="0" parTransId="{DEF53CA0-0297-45AC-8F78-ECE00847F754}" sibTransId="{74D4640E-81E4-41D5-917E-3BA6377D03BC}"/>
    <dgm:cxn modelId="{09BA385E-5170-46A1-9955-09BC81AC105A}" srcId="{8D1D5AEE-DDF5-4026-A057-56D62803FAF1}" destId="{8DA5BA3B-E3A9-4D97-9993-218D499ADAB0}" srcOrd="0" destOrd="0" parTransId="{5826E902-0AC7-41C7-84FB-998D94D7E60B}" sibTransId="{C59F093F-D64D-417F-935B-BB19306F3018}"/>
    <dgm:cxn modelId="{4118F631-620F-4C0C-BB60-78811E0A2FD2}" type="presOf" srcId="{4800534F-BD12-41FA-A6D9-C2155FBA028A}" destId="{3094B193-7BAC-4E64-9F8D-5D5FB1B417D6}" srcOrd="0" destOrd="0" presId="urn:microsoft.com/office/officeart/2005/8/layout/default"/>
    <dgm:cxn modelId="{27A2B4CC-A87A-485E-B055-263E51D6C0E7}" srcId="{8D1D5AEE-DDF5-4026-A057-56D62803FAF1}" destId="{B4F9858B-9A32-47CE-ADE6-6F58EB350D37}" srcOrd="5" destOrd="0" parTransId="{0132D33F-EC29-403C-9B7C-725F7555F9C4}" sibTransId="{4C403970-EA37-4CF9-9212-A80859BFAE6D}"/>
    <dgm:cxn modelId="{2FF416B3-D12B-4217-BF16-EBF62ABE0DBB}" type="presParOf" srcId="{D3F88623-90EA-4FF8-B4CF-7E26C7C3F9AB}" destId="{C5EEB7B8-CFEA-41F1-8C9A-60F5AEA07ABF}" srcOrd="0" destOrd="0" presId="urn:microsoft.com/office/officeart/2005/8/layout/default"/>
    <dgm:cxn modelId="{7263283E-E410-4F72-AEE8-A9F260A10445}" type="presParOf" srcId="{D3F88623-90EA-4FF8-B4CF-7E26C7C3F9AB}" destId="{0445DEB6-0A32-4D06-8CD0-2B38BC5D55D4}" srcOrd="1" destOrd="0" presId="urn:microsoft.com/office/officeart/2005/8/layout/default"/>
    <dgm:cxn modelId="{E361191F-830F-4EA8-BCBD-E8511F7CF670}" type="presParOf" srcId="{D3F88623-90EA-4FF8-B4CF-7E26C7C3F9AB}" destId="{EAE41ADC-F834-4119-B00F-8871F0CA6EEB}" srcOrd="2" destOrd="0" presId="urn:microsoft.com/office/officeart/2005/8/layout/default"/>
    <dgm:cxn modelId="{0BF258F8-FC9D-4EAD-90FE-9DEEF1BA71E9}" type="presParOf" srcId="{D3F88623-90EA-4FF8-B4CF-7E26C7C3F9AB}" destId="{D8BA7D32-F9C6-41BF-9D87-7EC82ED82857}" srcOrd="3" destOrd="0" presId="urn:microsoft.com/office/officeart/2005/8/layout/default"/>
    <dgm:cxn modelId="{E7C3B70F-F211-4345-B3A4-8EEC255D5464}" type="presParOf" srcId="{D3F88623-90EA-4FF8-B4CF-7E26C7C3F9AB}" destId="{66007D7F-4647-49D3-A52F-B544A3B41587}" srcOrd="4" destOrd="0" presId="urn:microsoft.com/office/officeart/2005/8/layout/default"/>
    <dgm:cxn modelId="{02D18BA5-3132-4E9C-9D58-2C08641E3D07}" type="presParOf" srcId="{D3F88623-90EA-4FF8-B4CF-7E26C7C3F9AB}" destId="{23A3E112-F448-46DA-A62E-5D7A522720FE}" srcOrd="5" destOrd="0" presId="urn:microsoft.com/office/officeart/2005/8/layout/default"/>
    <dgm:cxn modelId="{D1822C72-254A-44C6-99F3-C51A96263231}" type="presParOf" srcId="{D3F88623-90EA-4FF8-B4CF-7E26C7C3F9AB}" destId="{3094B193-7BAC-4E64-9F8D-5D5FB1B417D6}" srcOrd="6" destOrd="0" presId="urn:microsoft.com/office/officeart/2005/8/layout/default"/>
    <dgm:cxn modelId="{0A0521F0-BCA5-4C84-BF3F-8D91A4977C1E}" type="presParOf" srcId="{D3F88623-90EA-4FF8-B4CF-7E26C7C3F9AB}" destId="{C27E54A6-ACD4-4672-BED4-BEB35441EA26}" srcOrd="7" destOrd="0" presId="urn:microsoft.com/office/officeart/2005/8/layout/default"/>
    <dgm:cxn modelId="{378E6756-7E4C-4C8E-8D25-BC3D2A7ED364}" type="presParOf" srcId="{D3F88623-90EA-4FF8-B4CF-7E26C7C3F9AB}" destId="{4F9A7E54-154B-4D6F-96EA-BA752976C090}" srcOrd="8" destOrd="0" presId="urn:microsoft.com/office/officeart/2005/8/layout/default"/>
    <dgm:cxn modelId="{E5A2CB51-895A-4DFA-BD4F-F699414F9D30}" type="presParOf" srcId="{D3F88623-90EA-4FF8-B4CF-7E26C7C3F9AB}" destId="{07D83F0D-2C83-49EF-8636-758578F1243F}" srcOrd="9" destOrd="0" presId="urn:microsoft.com/office/officeart/2005/8/layout/default"/>
    <dgm:cxn modelId="{5E397D91-30E3-42E6-8DB8-C4F26279DB55}" type="presParOf" srcId="{D3F88623-90EA-4FF8-B4CF-7E26C7C3F9AB}" destId="{AA07079F-5F35-46A2-BDDB-E74CF65CE925}" srcOrd="10" destOrd="0" presId="urn:microsoft.com/office/officeart/2005/8/layout/default"/>
    <dgm:cxn modelId="{A912A7AC-88B2-4446-BF42-33F25D1A8702}" type="presParOf" srcId="{D3F88623-90EA-4FF8-B4CF-7E26C7C3F9AB}" destId="{E1084D64-F508-4C91-AC8E-E64B75791EFB}" srcOrd="11" destOrd="0" presId="urn:microsoft.com/office/officeart/2005/8/layout/default"/>
    <dgm:cxn modelId="{722B4496-977C-45DC-9DB9-4B5C72FD4310}" type="presParOf" srcId="{D3F88623-90EA-4FF8-B4CF-7E26C7C3F9AB}" destId="{9B89DBAD-FBDD-4B7E-A51F-AD78213916FA}"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04284-1F7C-4D58-BC79-8C2DEE7E9FAF}">
      <dsp:nvSpPr>
        <dsp:cNvPr id="0" name=""/>
        <dsp:cNvSpPr/>
      </dsp:nvSpPr>
      <dsp:spPr>
        <a:xfrm flipV="1">
          <a:off x="0" y="2027154"/>
          <a:ext cx="7640782" cy="105708"/>
        </a:xfrm>
        <a:prstGeom prst="homePlate">
          <a:avLst/>
        </a:prstGeom>
        <a:solidFill>
          <a:schemeClr val="accent5">
            <a:alpha val="90000"/>
          </a:schemeClr>
        </a:solidFill>
        <a:ln w="15875" cap="flat" cmpd="sng" algn="ctr">
          <a:noFill/>
          <a:prstDash val="solid"/>
        </a:ln>
        <a:effectLst/>
      </dsp:spPr>
      <dsp:style>
        <a:lnRef idx="2">
          <a:scrgbClr r="0" g="0" b="0"/>
        </a:lnRef>
        <a:fillRef idx="1">
          <a:scrgbClr r="0" g="0" b="0"/>
        </a:fillRef>
        <a:effectRef idx="0">
          <a:scrgbClr r="0" g="0" b="0"/>
        </a:effectRef>
        <a:fontRef idx="minor"/>
      </dsp:style>
    </dsp:sp>
    <dsp:sp modelId="{19EF924A-339B-436A-9151-9C7B0B0377B9}">
      <dsp:nvSpPr>
        <dsp:cNvPr id="0" name=""/>
        <dsp:cNvSpPr/>
      </dsp:nvSpPr>
      <dsp:spPr>
        <a:xfrm rot="8100000">
          <a:off x="67521" y="479360"/>
          <a:ext cx="305923" cy="305923"/>
        </a:xfrm>
        <a:prstGeom prst="teardrop">
          <a:avLst>
            <a:gd name="adj" fmla="val 115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46B4BA4-33F0-43CE-A60E-B95E195AD5A9}">
      <dsp:nvSpPr>
        <dsp:cNvPr id="0" name=""/>
        <dsp:cNvSpPr/>
      </dsp:nvSpPr>
      <dsp:spPr>
        <a:xfrm>
          <a:off x="101507" y="513345"/>
          <a:ext cx="237952" cy="237952"/>
        </a:xfrm>
        <a:prstGeom prst="donu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82CF5D-A585-4990-846A-5EDBD19A9BDB}">
      <dsp:nvSpPr>
        <dsp:cNvPr id="0" name=""/>
        <dsp:cNvSpPr/>
      </dsp:nvSpPr>
      <dsp:spPr>
        <a:xfrm>
          <a:off x="436804" y="741066"/>
          <a:ext cx="2541747" cy="1231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1600" rIns="101600" bIns="152400" numCol="1" spcCol="1270" anchor="t" anchorCtr="0">
          <a:noAutofit/>
        </a:bodyPr>
        <a:lstStyle/>
        <a:p>
          <a:pPr lvl="0" algn="l" defTabSz="711200">
            <a:lnSpc>
              <a:spcPct val="90000"/>
            </a:lnSpc>
            <a:spcBef>
              <a:spcPct val="0"/>
            </a:spcBef>
            <a:spcAft>
              <a:spcPct val="35000"/>
            </a:spcAft>
          </a:pPr>
          <a:r>
            <a:rPr lang="tr-TR" sz="1600" kern="1200" dirty="0" smtClean="0">
              <a:solidFill>
                <a:schemeClr val="tx2"/>
              </a:solidFill>
            </a:rPr>
            <a:t>NIST</a:t>
          </a:r>
          <a:endParaRPr lang="en-US" sz="1600" kern="1200" dirty="0">
            <a:solidFill>
              <a:schemeClr val="tx2"/>
            </a:solidFill>
          </a:endParaRPr>
        </a:p>
        <a:p>
          <a:pPr lvl="0" algn="l" defTabSz="711200">
            <a:lnSpc>
              <a:spcPct val="90000"/>
            </a:lnSpc>
            <a:spcBef>
              <a:spcPct val="0"/>
            </a:spcBef>
            <a:spcAft>
              <a:spcPct val="35000"/>
            </a:spcAft>
          </a:pPr>
          <a:r>
            <a:rPr lang="tr-TR" sz="1600" kern="1200" dirty="0" smtClean="0">
              <a:solidFill>
                <a:schemeClr val="tx2"/>
              </a:solidFill>
            </a:rPr>
            <a:t>ISO 27001</a:t>
          </a:r>
          <a:endParaRPr lang="en-US" sz="1600" kern="1200" dirty="0">
            <a:solidFill>
              <a:schemeClr val="tx2"/>
            </a:solidFill>
          </a:endParaRPr>
        </a:p>
        <a:p>
          <a:pPr lvl="0" algn="l" defTabSz="711200">
            <a:lnSpc>
              <a:spcPct val="90000"/>
            </a:lnSpc>
            <a:spcBef>
              <a:spcPct val="0"/>
            </a:spcBef>
            <a:spcAft>
              <a:spcPct val="35000"/>
            </a:spcAft>
          </a:pPr>
          <a:r>
            <a:rPr lang="tr-TR" sz="1600" kern="1200" dirty="0" err="1" smtClean="0">
              <a:solidFill>
                <a:schemeClr val="tx2"/>
              </a:solidFill>
            </a:rPr>
            <a:t>Cobit</a:t>
          </a:r>
          <a:endParaRPr lang="en-US" sz="1600" kern="1200" dirty="0">
            <a:solidFill>
              <a:schemeClr val="tx2"/>
            </a:solidFill>
          </a:endParaRPr>
        </a:p>
        <a:p>
          <a:pPr lvl="0" algn="l" defTabSz="711200">
            <a:lnSpc>
              <a:spcPct val="90000"/>
            </a:lnSpc>
            <a:spcBef>
              <a:spcPct val="0"/>
            </a:spcBef>
            <a:spcAft>
              <a:spcPct val="35000"/>
            </a:spcAft>
          </a:pPr>
          <a:r>
            <a:rPr lang="tr-TR" sz="1600" kern="1200" dirty="0" smtClean="0">
              <a:solidFill>
                <a:schemeClr val="tx2"/>
              </a:solidFill>
            </a:rPr>
            <a:t>ISF</a:t>
          </a:r>
          <a:endParaRPr lang="en-US" sz="1600" kern="1200" dirty="0">
            <a:solidFill>
              <a:schemeClr val="tx2"/>
            </a:solidFill>
          </a:endParaRPr>
        </a:p>
      </dsp:txBody>
      <dsp:txXfrm>
        <a:off x="436804" y="741066"/>
        <a:ext cx="2541747" cy="1231364"/>
      </dsp:txXfrm>
    </dsp:sp>
    <dsp:sp modelId="{85C50C56-6DC8-4C47-8DBC-4FD6B1554AA4}">
      <dsp:nvSpPr>
        <dsp:cNvPr id="0" name=""/>
        <dsp:cNvSpPr/>
      </dsp:nvSpPr>
      <dsp:spPr>
        <a:xfrm>
          <a:off x="436804" y="308425"/>
          <a:ext cx="2541747" cy="432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1600" bIns="0" numCol="1" spcCol="1270" anchor="ctr" anchorCtr="0">
          <a:noAutofit/>
        </a:bodyPr>
        <a:lstStyle/>
        <a:p>
          <a:pPr lvl="0" algn="l" defTabSz="711200">
            <a:lnSpc>
              <a:spcPct val="90000"/>
            </a:lnSpc>
            <a:spcBef>
              <a:spcPct val="0"/>
            </a:spcBef>
            <a:spcAft>
              <a:spcPct val="35000"/>
            </a:spcAft>
            <a:defRPr b="1"/>
          </a:pPr>
          <a:r>
            <a:rPr lang="tr-TR" sz="1600" kern="1200" dirty="0" smtClean="0">
              <a:solidFill>
                <a:schemeClr val="tx2"/>
              </a:solidFill>
            </a:rPr>
            <a:t>Best </a:t>
          </a:r>
          <a:r>
            <a:rPr lang="tr-TR" sz="1600" kern="1200" dirty="0" err="1" smtClean="0">
              <a:solidFill>
                <a:schemeClr val="tx2"/>
              </a:solidFill>
            </a:rPr>
            <a:t>Practices</a:t>
          </a:r>
          <a:endParaRPr lang="en-US" sz="1600" kern="1200" dirty="0">
            <a:solidFill>
              <a:schemeClr val="tx2"/>
            </a:solidFill>
          </a:endParaRPr>
        </a:p>
      </dsp:txBody>
      <dsp:txXfrm>
        <a:off x="436804" y="308425"/>
        <a:ext cx="2541747" cy="432641"/>
      </dsp:txXfrm>
    </dsp:sp>
    <dsp:sp modelId="{4F322B1B-F357-4BCD-BF34-8A0D705A1CE7}">
      <dsp:nvSpPr>
        <dsp:cNvPr id="0" name=""/>
        <dsp:cNvSpPr/>
      </dsp:nvSpPr>
      <dsp:spPr>
        <a:xfrm>
          <a:off x="220483" y="848643"/>
          <a:ext cx="0" cy="123136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9F727168-E825-43C1-AF50-41E115F59C0C}">
      <dsp:nvSpPr>
        <dsp:cNvPr id="0" name=""/>
        <dsp:cNvSpPr/>
      </dsp:nvSpPr>
      <dsp:spPr>
        <a:xfrm>
          <a:off x="181546" y="2041070"/>
          <a:ext cx="77875" cy="77875"/>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5B4632EA-1574-417A-A3FA-D711159FBAD1}">
      <dsp:nvSpPr>
        <dsp:cNvPr id="0" name=""/>
        <dsp:cNvSpPr/>
      </dsp:nvSpPr>
      <dsp:spPr>
        <a:xfrm rot="18900000">
          <a:off x="1590891" y="3374731"/>
          <a:ext cx="305923" cy="305923"/>
        </a:xfrm>
        <a:prstGeom prst="teardrop">
          <a:avLst>
            <a:gd name="adj" fmla="val 115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032E0966-F86B-4BBD-BE80-8FAB861AF0E8}">
      <dsp:nvSpPr>
        <dsp:cNvPr id="0" name=""/>
        <dsp:cNvSpPr/>
      </dsp:nvSpPr>
      <dsp:spPr>
        <a:xfrm>
          <a:off x="1624877" y="3408717"/>
          <a:ext cx="237952" cy="237952"/>
        </a:xfrm>
        <a:prstGeom prst="donu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08C5A1-CE9E-4410-9F2F-F714CC6AB069}">
      <dsp:nvSpPr>
        <dsp:cNvPr id="0" name=""/>
        <dsp:cNvSpPr/>
      </dsp:nvSpPr>
      <dsp:spPr>
        <a:xfrm>
          <a:off x="1960174" y="2080008"/>
          <a:ext cx="2541747" cy="1231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101600" numCol="1" spcCol="1270" anchor="b" anchorCtr="0">
          <a:noAutofit/>
        </a:bodyPr>
        <a:lstStyle/>
        <a:p>
          <a:pPr lvl="0" algn="l" defTabSz="711200">
            <a:lnSpc>
              <a:spcPct val="90000"/>
            </a:lnSpc>
            <a:spcBef>
              <a:spcPct val="0"/>
            </a:spcBef>
            <a:spcAft>
              <a:spcPct val="35000"/>
            </a:spcAft>
          </a:pPr>
          <a:r>
            <a:rPr lang="tr-TR" sz="1600" kern="1200" dirty="0" smtClean="0">
              <a:solidFill>
                <a:schemeClr val="tx2"/>
              </a:solidFill>
            </a:rPr>
            <a:t>BDDK</a:t>
          </a:r>
          <a:endParaRPr lang="en-US" sz="1600" kern="1200" dirty="0">
            <a:solidFill>
              <a:schemeClr val="tx2"/>
            </a:solidFill>
          </a:endParaRPr>
        </a:p>
        <a:p>
          <a:pPr lvl="0" algn="l" defTabSz="711200">
            <a:lnSpc>
              <a:spcPct val="90000"/>
            </a:lnSpc>
            <a:spcBef>
              <a:spcPct val="0"/>
            </a:spcBef>
            <a:spcAft>
              <a:spcPct val="35000"/>
            </a:spcAft>
          </a:pPr>
          <a:r>
            <a:rPr lang="tr-TR" sz="1600" kern="1200" dirty="0" smtClean="0">
              <a:solidFill>
                <a:schemeClr val="tx2"/>
              </a:solidFill>
            </a:rPr>
            <a:t>KVKK</a:t>
          </a:r>
          <a:endParaRPr lang="en-US" sz="1600" kern="1200" dirty="0">
            <a:solidFill>
              <a:schemeClr val="tx2"/>
            </a:solidFill>
          </a:endParaRPr>
        </a:p>
      </dsp:txBody>
      <dsp:txXfrm>
        <a:off x="1960174" y="2080008"/>
        <a:ext cx="2541747" cy="1231364"/>
      </dsp:txXfrm>
    </dsp:sp>
    <dsp:sp modelId="{C1E34084-406C-48D5-88FE-7226282DBC49}">
      <dsp:nvSpPr>
        <dsp:cNvPr id="0" name=""/>
        <dsp:cNvSpPr/>
      </dsp:nvSpPr>
      <dsp:spPr>
        <a:xfrm>
          <a:off x="1960174" y="3311372"/>
          <a:ext cx="2541747" cy="432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1600" bIns="0" numCol="1" spcCol="1270" anchor="ctr" anchorCtr="0">
          <a:noAutofit/>
        </a:bodyPr>
        <a:lstStyle/>
        <a:p>
          <a:pPr lvl="0" algn="l" defTabSz="711200">
            <a:lnSpc>
              <a:spcPct val="90000"/>
            </a:lnSpc>
            <a:spcBef>
              <a:spcPct val="0"/>
            </a:spcBef>
            <a:spcAft>
              <a:spcPct val="35000"/>
            </a:spcAft>
            <a:defRPr b="1"/>
          </a:pPr>
          <a:r>
            <a:rPr lang="tr-TR" sz="1600" kern="1200" dirty="0" err="1" smtClean="0">
              <a:solidFill>
                <a:schemeClr val="tx2"/>
              </a:solidFill>
            </a:rPr>
            <a:t>Regulations</a:t>
          </a:r>
          <a:endParaRPr lang="en-US" sz="1600" kern="1200" dirty="0">
            <a:solidFill>
              <a:schemeClr val="tx2"/>
            </a:solidFill>
          </a:endParaRPr>
        </a:p>
      </dsp:txBody>
      <dsp:txXfrm>
        <a:off x="1960174" y="3311372"/>
        <a:ext cx="2541747" cy="432641"/>
      </dsp:txXfrm>
    </dsp:sp>
    <dsp:sp modelId="{33168228-1414-4AAF-B7E5-C08A80BBB2F1}">
      <dsp:nvSpPr>
        <dsp:cNvPr id="0" name=""/>
        <dsp:cNvSpPr/>
      </dsp:nvSpPr>
      <dsp:spPr>
        <a:xfrm>
          <a:off x="1743853" y="2080008"/>
          <a:ext cx="0" cy="1231364"/>
        </a:xfrm>
        <a:prstGeom prst="line">
          <a:avLst/>
        </a:pr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57996C3-16BE-4CEB-B9E2-6FFC42938F41}">
      <dsp:nvSpPr>
        <dsp:cNvPr id="0" name=""/>
        <dsp:cNvSpPr/>
      </dsp:nvSpPr>
      <dsp:spPr>
        <a:xfrm>
          <a:off x="1704916" y="2041070"/>
          <a:ext cx="77875" cy="77875"/>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7BC09B8D-1C75-4604-9F35-AEC078447C45}">
      <dsp:nvSpPr>
        <dsp:cNvPr id="0" name=""/>
        <dsp:cNvSpPr/>
      </dsp:nvSpPr>
      <dsp:spPr>
        <a:xfrm rot="8100000">
          <a:off x="3114261" y="479360"/>
          <a:ext cx="305923" cy="305923"/>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FE91A1F-E910-48AB-A4C9-128002268483}">
      <dsp:nvSpPr>
        <dsp:cNvPr id="0" name=""/>
        <dsp:cNvSpPr/>
      </dsp:nvSpPr>
      <dsp:spPr>
        <a:xfrm>
          <a:off x="3148247" y="513345"/>
          <a:ext cx="237952" cy="237952"/>
        </a:xfrm>
        <a:prstGeom prst="star12">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8603F2-85FC-4134-978C-4054E468209C}">
      <dsp:nvSpPr>
        <dsp:cNvPr id="0" name=""/>
        <dsp:cNvSpPr/>
      </dsp:nvSpPr>
      <dsp:spPr>
        <a:xfrm>
          <a:off x="3483544" y="848643"/>
          <a:ext cx="2541747" cy="1231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1600" rIns="101600" bIns="152400" numCol="1" spcCol="1270" anchor="t" anchorCtr="0">
          <a:noAutofit/>
        </a:bodyPr>
        <a:lstStyle/>
        <a:p>
          <a:pPr lvl="0" algn="l" defTabSz="711200">
            <a:lnSpc>
              <a:spcPct val="90000"/>
            </a:lnSpc>
            <a:spcBef>
              <a:spcPct val="0"/>
            </a:spcBef>
            <a:spcAft>
              <a:spcPct val="35000"/>
            </a:spcAft>
          </a:pPr>
          <a:r>
            <a:rPr lang="tr-TR" sz="1600" kern="1200" dirty="0" err="1" smtClean="0">
              <a:solidFill>
                <a:schemeClr val="tx2"/>
              </a:solidFill>
            </a:rPr>
            <a:t>Internal</a:t>
          </a:r>
          <a:r>
            <a:rPr lang="tr-TR" sz="1600" kern="1200" dirty="0" smtClean="0">
              <a:solidFill>
                <a:schemeClr val="tx2"/>
              </a:solidFill>
            </a:rPr>
            <a:t> </a:t>
          </a:r>
          <a:r>
            <a:rPr lang="tr-TR" sz="1600" kern="1200" dirty="0" err="1" smtClean="0">
              <a:solidFill>
                <a:schemeClr val="tx2"/>
              </a:solidFill>
            </a:rPr>
            <a:t>Audit</a:t>
          </a:r>
          <a:endParaRPr lang="en-US" sz="1600" i="1" kern="1200" dirty="0">
            <a:solidFill>
              <a:schemeClr val="tx2"/>
            </a:solidFill>
          </a:endParaRPr>
        </a:p>
        <a:p>
          <a:pPr lvl="0" algn="l" defTabSz="711200">
            <a:lnSpc>
              <a:spcPct val="90000"/>
            </a:lnSpc>
            <a:spcBef>
              <a:spcPct val="0"/>
            </a:spcBef>
            <a:spcAft>
              <a:spcPct val="35000"/>
            </a:spcAft>
          </a:pPr>
          <a:r>
            <a:rPr lang="tr-TR" sz="1600" kern="1200" dirty="0" err="1" smtClean="0">
              <a:solidFill>
                <a:schemeClr val="tx2"/>
              </a:solidFill>
            </a:rPr>
            <a:t>Internal</a:t>
          </a:r>
          <a:r>
            <a:rPr lang="tr-TR" sz="1600" kern="1200" dirty="0" smtClean="0">
              <a:solidFill>
                <a:schemeClr val="tx2"/>
              </a:solidFill>
            </a:rPr>
            <a:t> Control</a:t>
          </a:r>
          <a:endParaRPr lang="en-US" sz="1600" kern="1200" dirty="0">
            <a:solidFill>
              <a:schemeClr val="tx2"/>
            </a:solidFill>
          </a:endParaRPr>
        </a:p>
        <a:p>
          <a:pPr lvl="0" algn="l" defTabSz="711200">
            <a:lnSpc>
              <a:spcPct val="90000"/>
            </a:lnSpc>
            <a:spcBef>
              <a:spcPct val="0"/>
            </a:spcBef>
            <a:spcAft>
              <a:spcPct val="35000"/>
            </a:spcAft>
          </a:pPr>
          <a:r>
            <a:rPr lang="tr-TR" sz="1600" kern="1200" dirty="0" err="1" smtClean="0">
              <a:solidFill>
                <a:schemeClr val="tx2"/>
              </a:solidFill>
            </a:rPr>
            <a:t>External</a:t>
          </a:r>
          <a:r>
            <a:rPr lang="tr-TR" sz="1600" kern="1200" dirty="0" smtClean="0">
              <a:solidFill>
                <a:schemeClr val="tx2"/>
              </a:solidFill>
            </a:rPr>
            <a:t> </a:t>
          </a:r>
          <a:r>
            <a:rPr lang="tr-TR" sz="1600" kern="1200" dirty="0" err="1" smtClean="0">
              <a:solidFill>
                <a:schemeClr val="tx2"/>
              </a:solidFill>
            </a:rPr>
            <a:t>Audits</a:t>
          </a:r>
          <a:endParaRPr lang="en-US" sz="1600" kern="1200" dirty="0">
            <a:solidFill>
              <a:schemeClr val="tx2"/>
            </a:solidFill>
          </a:endParaRPr>
        </a:p>
      </dsp:txBody>
      <dsp:txXfrm>
        <a:off x="3483544" y="848643"/>
        <a:ext cx="2541747" cy="1231364"/>
      </dsp:txXfrm>
    </dsp:sp>
    <dsp:sp modelId="{4EB3AA5C-1289-44C6-9F3E-859ABA28E18F}">
      <dsp:nvSpPr>
        <dsp:cNvPr id="0" name=""/>
        <dsp:cNvSpPr/>
      </dsp:nvSpPr>
      <dsp:spPr>
        <a:xfrm>
          <a:off x="3483544" y="416001"/>
          <a:ext cx="2541747" cy="432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1600" bIns="0" numCol="1" spcCol="1270" anchor="ctr" anchorCtr="0">
          <a:noAutofit/>
        </a:bodyPr>
        <a:lstStyle/>
        <a:p>
          <a:pPr lvl="0" algn="l" defTabSz="711200">
            <a:lnSpc>
              <a:spcPct val="90000"/>
            </a:lnSpc>
            <a:spcBef>
              <a:spcPct val="0"/>
            </a:spcBef>
            <a:spcAft>
              <a:spcPct val="35000"/>
            </a:spcAft>
            <a:defRPr b="1"/>
          </a:pPr>
          <a:r>
            <a:rPr lang="tr-TR" sz="1600" kern="1200" dirty="0" err="1" smtClean="0">
              <a:solidFill>
                <a:schemeClr val="tx2"/>
              </a:solidFill>
            </a:rPr>
            <a:t>Audits</a:t>
          </a:r>
          <a:endParaRPr lang="en-US" sz="1600" b="0" i="1" kern="1200" dirty="0">
            <a:solidFill>
              <a:schemeClr val="tx2"/>
            </a:solidFill>
          </a:endParaRPr>
        </a:p>
      </dsp:txBody>
      <dsp:txXfrm>
        <a:off x="3483544" y="416001"/>
        <a:ext cx="2541747" cy="432641"/>
      </dsp:txXfrm>
    </dsp:sp>
    <dsp:sp modelId="{0BB03C0E-97EC-4D66-9B09-35D689DAB28C}">
      <dsp:nvSpPr>
        <dsp:cNvPr id="0" name=""/>
        <dsp:cNvSpPr/>
      </dsp:nvSpPr>
      <dsp:spPr>
        <a:xfrm>
          <a:off x="3267223" y="848643"/>
          <a:ext cx="0" cy="123136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56361E50-9FEC-48AD-A369-C1A8379B35EC}">
      <dsp:nvSpPr>
        <dsp:cNvPr id="0" name=""/>
        <dsp:cNvSpPr/>
      </dsp:nvSpPr>
      <dsp:spPr>
        <a:xfrm>
          <a:off x="3228286" y="2041070"/>
          <a:ext cx="77875" cy="77875"/>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DD742450-3430-4197-B6C8-38E1A9F14A88}">
      <dsp:nvSpPr>
        <dsp:cNvPr id="0" name=""/>
        <dsp:cNvSpPr/>
      </dsp:nvSpPr>
      <dsp:spPr>
        <a:xfrm rot="18900000">
          <a:off x="4637631" y="3374731"/>
          <a:ext cx="305923" cy="305923"/>
        </a:xfrm>
        <a:prstGeom prst="teardrop">
          <a:avLst>
            <a:gd name="adj" fmla="val 115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AFB55C0C-92FC-4F73-A0D6-F6D8DF814D5B}">
      <dsp:nvSpPr>
        <dsp:cNvPr id="0" name=""/>
        <dsp:cNvSpPr/>
      </dsp:nvSpPr>
      <dsp:spPr>
        <a:xfrm>
          <a:off x="4671617" y="3408717"/>
          <a:ext cx="237952" cy="237952"/>
        </a:xfrm>
        <a:prstGeom prst="ellipse">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E1C77F-6789-4215-8885-D9B1653F05A7}">
      <dsp:nvSpPr>
        <dsp:cNvPr id="0" name=""/>
        <dsp:cNvSpPr/>
      </dsp:nvSpPr>
      <dsp:spPr>
        <a:xfrm>
          <a:off x="5006914" y="2187584"/>
          <a:ext cx="2541747" cy="1231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101600" numCol="1" spcCol="1270" anchor="b" anchorCtr="0">
          <a:noAutofit/>
        </a:bodyPr>
        <a:lstStyle/>
        <a:p>
          <a:pPr lvl="0" algn="l" defTabSz="711200">
            <a:lnSpc>
              <a:spcPct val="90000"/>
            </a:lnSpc>
            <a:spcBef>
              <a:spcPct val="0"/>
            </a:spcBef>
            <a:spcAft>
              <a:spcPct val="35000"/>
            </a:spcAft>
          </a:pPr>
          <a:r>
            <a:rPr lang="tr-TR" sz="1600" kern="1200" dirty="0" err="1" smtClean="0">
              <a:solidFill>
                <a:schemeClr val="tx2"/>
              </a:solidFill>
            </a:rPr>
            <a:t>Pci</a:t>
          </a:r>
          <a:r>
            <a:rPr lang="tr-TR" sz="1600" kern="1200" dirty="0" smtClean="0">
              <a:solidFill>
                <a:schemeClr val="tx2"/>
              </a:solidFill>
            </a:rPr>
            <a:t> DSS</a:t>
          </a:r>
          <a:endParaRPr lang="en-US" sz="1600" kern="1200" dirty="0">
            <a:solidFill>
              <a:schemeClr val="tx2"/>
            </a:solidFill>
          </a:endParaRPr>
        </a:p>
        <a:p>
          <a:pPr lvl="0" algn="l" defTabSz="711200">
            <a:lnSpc>
              <a:spcPct val="90000"/>
            </a:lnSpc>
            <a:spcBef>
              <a:spcPct val="0"/>
            </a:spcBef>
            <a:spcAft>
              <a:spcPct val="35000"/>
            </a:spcAft>
          </a:pPr>
          <a:r>
            <a:rPr lang="tr-TR" sz="1600" kern="1200" dirty="0" smtClean="0">
              <a:solidFill>
                <a:schemeClr val="tx2"/>
              </a:solidFill>
            </a:rPr>
            <a:t>Swift CSP</a:t>
          </a:r>
          <a:endParaRPr lang="en-US" sz="1600" kern="1200" dirty="0">
            <a:solidFill>
              <a:schemeClr val="tx2"/>
            </a:solidFill>
          </a:endParaRPr>
        </a:p>
        <a:p>
          <a:pPr lvl="0" algn="l" defTabSz="711200">
            <a:lnSpc>
              <a:spcPct val="90000"/>
            </a:lnSpc>
            <a:spcBef>
              <a:spcPct val="0"/>
            </a:spcBef>
            <a:spcAft>
              <a:spcPct val="35000"/>
            </a:spcAft>
          </a:pPr>
          <a:r>
            <a:rPr lang="tr-TR" sz="1600" kern="1200" dirty="0" smtClean="0">
              <a:solidFill>
                <a:schemeClr val="tx2"/>
              </a:solidFill>
            </a:rPr>
            <a:t>PSD2</a:t>
          </a:r>
          <a:endParaRPr lang="en-US" sz="1600" kern="1200" dirty="0">
            <a:solidFill>
              <a:schemeClr val="tx2"/>
            </a:solidFill>
          </a:endParaRPr>
        </a:p>
        <a:p>
          <a:pPr lvl="0" algn="l" defTabSz="711200">
            <a:lnSpc>
              <a:spcPct val="90000"/>
            </a:lnSpc>
            <a:spcBef>
              <a:spcPct val="0"/>
            </a:spcBef>
            <a:spcAft>
              <a:spcPct val="35000"/>
            </a:spcAft>
          </a:pPr>
          <a:r>
            <a:rPr lang="tr-TR" sz="1600" kern="1200" dirty="0" smtClean="0">
              <a:solidFill>
                <a:schemeClr val="tx2"/>
              </a:solidFill>
            </a:rPr>
            <a:t>GDPR</a:t>
          </a:r>
          <a:endParaRPr lang="en-US" sz="1600" kern="1200" dirty="0">
            <a:solidFill>
              <a:schemeClr val="tx2"/>
            </a:solidFill>
          </a:endParaRPr>
        </a:p>
      </dsp:txBody>
      <dsp:txXfrm>
        <a:off x="5006914" y="2187584"/>
        <a:ext cx="2541747" cy="1231364"/>
      </dsp:txXfrm>
    </dsp:sp>
    <dsp:sp modelId="{69BB6F92-861C-43EB-BFBC-C5FC2738504F}">
      <dsp:nvSpPr>
        <dsp:cNvPr id="0" name=""/>
        <dsp:cNvSpPr/>
      </dsp:nvSpPr>
      <dsp:spPr>
        <a:xfrm>
          <a:off x="5006914" y="3418949"/>
          <a:ext cx="2541747" cy="432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1600" bIns="0" numCol="1" spcCol="1270" anchor="ctr" anchorCtr="0">
          <a:noAutofit/>
        </a:bodyPr>
        <a:lstStyle/>
        <a:p>
          <a:pPr lvl="0" algn="l" defTabSz="711200">
            <a:lnSpc>
              <a:spcPct val="90000"/>
            </a:lnSpc>
            <a:spcBef>
              <a:spcPct val="0"/>
            </a:spcBef>
            <a:spcAft>
              <a:spcPct val="35000"/>
            </a:spcAft>
          </a:pPr>
          <a:r>
            <a:rPr lang="tr-TR" sz="1600" b="1" kern="1200" dirty="0" err="1" smtClean="0">
              <a:solidFill>
                <a:schemeClr val="tx2"/>
              </a:solidFill>
            </a:rPr>
            <a:t>Globals</a:t>
          </a:r>
          <a:endParaRPr lang="en-US" sz="1600" b="1" kern="1200" dirty="0">
            <a:solidFill>
              <a:schemeClr val="tx2"/>
            </a:solidFill>
          </a:endParaRPr>
        </a:p>
      </dsp:txBody>
      <dsp:txXfrm>
        <a:off x="5006914" y="3418949"/>
        <a:ext cx="2541747" cy="432641"/>
      </dsp:txXfrm>
    </dsp:sp>
    <dsp:sp modelId="{8CF1C15C-758C-4191-B5D2-AB39223650DC}">
      <dsp:nvSpPr>
        <dsp:cNvPr id="0" name=""/>
        <dsp:cNvSpPr/>
      </dsp:nvSpPr>
      <dsp:spPr>
        <a:xfrm>
          <a:off x="4790593" y="2080008"/>
          <a:ext cx="0" cy="1231364"/>
        </a:xfrm>
        <a:prstGeom prst="line">
          <a:avLst/>
        </a:pr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E398B0A-1F57-40DF-ADE5-6160BFF2E5C2}">
      <dsp:nvSpPr>
        <dsp:cNvPr id="0" name=""/>
        <dsp:cNvSpPr/>
      </dsp:nvSpPr>
      <dsp:spPr>
        <a:xfrm>
          <a:off x="4751656" y="2041070"/>
          <a:ext cx="77875" cy="7787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8E94E7-60DA-42BE-88E3-B4052C5F7A3E}">
      <dsp:nvSpPr>
        <dsp:cNvPr id="0" name=""/>
        <dsp:cNvSpPr/>
      </dsp:nvSpPr>
      <dsp:spPr>
        <a:xfrm>
          <a:off x="-5468505" y="-837305"/>
          <a:ext cx="6511267" cy="6511267"/>
        </a:xfrm>
        <a:prstGeom prst="blockArc">
          <a:avLst>
            <a:gd name="adj1" fmla="val 18900000"/>
            <a:gd name="adj2" fmla="val 2700000"/>
            <a:gd name="adj3" fmla="val 332"/>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7CE0DB-53B1-4BA5-9296-039BA4DFDAAA}">
      <dsp:nvSpPr>
        <dsp:cNvPr id="0" name=""/>
        <dsp:cNvSpPr/>
      </dsp:nvSpPr>
      <dsp:spPr>
        <a:xfrm>
          <a:off x="545898" y="371842"/>
          <a:ext cx="9412839" cy="74407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607" tIns="96520" rIns="96520" bIns="96520" numCol="1" spcCol="1270" anchor="ctr" anchorCtr="0">
          <a:noAutofit/>
        </a:bodyPr>
        <a:lstStyle/>
        <a:p>
          <a:pPr lvl="0" algn="l" defTabSz="1689100">
            <a:lnSpc>
              <a:spcPct val="90000"/>
            </a:lnSpc>
            <a:spcBef>
              <a:spcPct val="0"/>
            </a:spcBef>
            <a:spcAft>
              <a:spcPct val="35000"/>
            </a:spcAft>
          </a:pPr>
          <a:r>
            <a:rPr lang="en-US" sz="3800" kern="1200" dirty="0" smtClean="0">
              <a:solidFill>
                <a:srgbClr val="191919"/>
              </a:solidFill>
            </a:rPr>
            <a:t>Rapid digital evolution</a:t>
          </a:r>
          <a:endParaRPr lang="en-US" sz="3800" kern="1200" dirty="0">
            <a:solidFill>
              <a:srgbClr val="191919"/>
            </a:solidFill>
          </a:endParaRPr>
        </a:p>
      </dsp:txBody>
      <dsp:txXfrm>
        <a:off x="545898" y="371842"/>
        <a:ext cx="9412839" cy="744071"/>
      </dsp:txXfrm>
    </dsp:sp>
    <dsp:sp modelId="{117AFF18-D0D7-4C23-A756-382D4421A40C}">
      <dsp:nvSpPr>
        <dsp:cNvPr id="0" name=""/>
        <dsp:cNvSpPr/>
      </dsp:nvSpPr>
      <dsp:spPr>
        <a:xfrm>
          <a:off x="80853" y="278833"/>
          <a:ext cx="930089" cy="930089"/>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9FEF0D-A44B-4768-9718-E211133BA00E}">
      <dsp:nvSpPr>
        <dsp:cNvPr id="0" name=""/>
        <dsp:cNvSpPr/>
      </dsp:nvSpPr>
      <dsp:spPr>
        <a:xfrm>
          <a:off x="972491" y="1488142"/>
          <a:ext cx="8986246" cy="74407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607" tIns="96520" rIns="96520" bIns="96520" numCol="1" spcCol="1270" anchor="ctr" anchorCtr="0">
          <a:noAutofit/>
        </a:bodyPr>
        <a:lstStyle/>
        <a:p>
          <a:pPr lvl="0" algn="l" defTabSz="1689100">
            <a:lnSpc>
              <a:spcPct val="90000"/>
            </a:lnSpc>
            <a:spcBef>
              <a:spcPct val="0"/>
            </a:spcBef>
            <a:spcAft>
              <a:spcPct val="35000"/>
            </a:spcAft>
          </a:pPr>
          <a:r>
            <a:rPr lang="en-US" sz="3800" kern="1200" dirty="0" smtClean="0">
              <a:solidFill>
                <a:srgbClr val="191919"/>
              </a:solidFill>
            </a:rPr>
            <a:t>Third-party risk</a:t>
          </a:r>
        </a:p>
      </dsp:txBody>
      <dsp:txXfrm>
        <a:off x="972491" y="1488142"/>
        <a:ext cx="8986246" cy="744071"/>
      </dsp:txXfrm>
    </dsp:sp>
    <dsp:sp modelId="{4C443D69-2CAC-4499-AD68-00EE50C90CE6}">
      <dsp:nvSpPr>
        <dsp:cNvPr id="0" name=""/>
        <dsp:cNvSpPr/>
      </dsp:nvSpPr>
      <dsp:spPr>
        <a:xfrm>
          <a:off x="507446" y="1395133"/>
          <a:ext cx="930089" cy="930089"/>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BD351A-7170-4541-B0F9-2C3675A16906}">
      <dsp:nvSpPr>
        <dsp:cNvPr id="0" name=""/>
        <dsp:cNvSpPr/>
      </dsp:nvSpPr>
      <dsp:spPr>
        <a:xfrm>
          <a:off x="972491" y="2604443"/>
          <a:ext cx="8986246" cy="74407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607" tIns="96520" rIns="96520" bIns="96520" numCol="1" spcCol="1270" anchor="ctr" anchorCtr="0">
          <a:noAutofit/>
        </a:bodyPr>
        <a:lstStyle/>
        <a:p>
          <a:pPr lvl="0" algn="l" defTabSz="1689100">
            <a:lnSpc>
              <a:spcPct val="90000"/>
            </a:lnSpc>
            <a:spcBef>
              <a:spcPct val="0"/>
            </a:spcBef>
            <a:spcAft>
              <a:spcPct val="35000"/>
            </a:spcAft>
          </a:pPr>
          <a:r>
            <a:rPr lang="en-US" sz="3800" kern="1200" dirty="0" smtClean="0">
              <a:solidFill>
                <a:srgbClr val="191919"/>
              </a:solidFill>
            </a:rPr>
            <a:t>Ransomware</a:t>
          </a:r>
        </a:p>
      </dsp:txBody>
      <dsp:txXfrm>
        <a:off x="972491" y="2604443"/>
        <a:ext cx="8986246" cy="744071"/>
      </dsp:txXfrm>
    </dsp:sp>
    <dsp:sp modelId="{3A681779-A92B-4AC1-AF4A-49C255D158FF}">
      <dsp:nvSpPr>
        <dsp:cNvPr id="0" name=""/>
        <dsp:cNvSpPr/>
      </dsp:nvSpPr>
      <dsp:spPr>
        <a:xfrm>
          <a:off x="507446" y="2511434"/>
          <a:ext cx="930089" cy="930089"/>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E38C5E-A79D-452A-B999-813682D2C5A7}">
      <dsp:nvSpPr>
        <dsp:cNvPr id="0" name=""/>
        <dsp:cNvSpPr/>
      </dsp:nvSpPr>
      <dsp:spPr>
        <a:xfrm>
          <a:off x="545898" y="3720743"/>
          <a:ext cx="9412839" cy="74407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607" tIns="96520" rIns="96520" bIns="96520" numCol="1" spcCol="1270" anchor="ctr" anchorCtr="0">
          <a:noAutofit/>
        </a:bodyPr>
        <a:lstStyle/>
        <a:p>
          <a:pPr lvl="0" algn="l" defTabSz="1689100">
            <a:lnSpc>
              <a:spcPct val="90000"/>
            </a:lnSpc>
            <a:spcBef>
              <a:spcPct val="0"/>
            </a:spcBef>
            <a:spcAft>
              <a:spcPct val="35000"/>
            </a:spcAft>
          </a:pPr>
          <a:r>
            <a:rPr lang="en-US" sz="3800" kern="1200" dirty="0" smtClean="0">
              <a:solidFill>
                <a:srgbClr val="191919"/>
              </a:solidFill>
            </a:rPr>
            <a:t>Regulation</a:t>
          </a:r>
        </a:p>
      </dsp:txBody>
      <dsp:txXfrm>
        <a:off x="545898" y="3720743"/>
        <a:ext cx="9412839" cy="744071"/>
      </dsp:txXfrm>
    </dsp:sp>
    <dsp:sp modelId="{7C382CB2-DD52-40D2-802C-1BFE228D47C5}">
      <dsp:nvSpPr>
        <dsp:cNvPr id="0" name=""/>
        <dsp:cNvSpPr/>
      </dsp:nvSpPr>
      <dsp:spPr>
        <a:xfrm>
          <a:off x="80853" y="3627734"/>
          <a:ext cx="930089" cy="930089"/>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F1DDCB-F6F2-4FD0-8AA2-2ADA950DABDD}">
      <dsp:nvSpPr>
        <dsp:cNvPr id="0" name=""/>
        <dsp:cNvSpPr/>
      </dsp:nvSpPr>
      <dsp:spPr>
        <a:xfrm>
          <a:off x="0" y="256254"/>
          <a:ext cx="10058399" cy="1764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2B3EA8-7B85-4500-9A2A-D8C87ADCFE44}">
      <dsp:nvSpPr>
        <dsp:cNvPr id="0" name=""/>
        <dsp:cNvSpPr/>
      </dsp:nvSpPr>
      <dsp:spPr>
        <a:xfrm>
          <a:off x="502920" y="152934"/>
          <a:ext cx="7040880" cy="20664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lvl="0" algn="l" defTabSz="711200">
            <a:lnSpc>
              <a:spcPct val="90000"/>
            </a:lnSpc>
            <a:spcBef>
              <a:spcPct val="0"/>
            </a:spcBef>
            <a:spcAft>
              <a:spcPct val="35000"/>
            </a:spcAft>
          </a:pPr>
          <a:r>
            <a:rPr lang="en-US" sz="1600" b="1" kern="1200" dirty="0" smtClean="0">
              <a:effectLst/>
              <a:latin typeface="+mj-lt"/>
            </a:rPr>
            <a:t>INCIDENT MANAGEMENT</a:t>
          </a:r>
          <a:endParaRPr lang="en-US" sz="1600" b="1" kern="1200" dirty="0">
            <a:effectLst/>
            <a:latin typeface="+mj-lt"/>
          </a:endParaRPr>
        </a:p>
      </dsp:txBody>
      <dsp:txXfrm>
        <a:off x="513007" y="163021"/>
        <a:ext cx="7020706" cy="186466"/>
      </dsp:txXfrm>
    </dsp:sp>
    <dsp:sp modelId="{C2C70707-9164-40FB-BECE-02CECD3B52CD}">
      <dsp:nvSpPr>
        <dsp:cNvPr id="0" name=""/>
        <dsp:cNvSpPr/>
      </dsp:nvSpPr>
      <dsp:spPr>
        <a:xfrm>
          <a:off x="0" y="573774"/>
          <a:ext cx="10058399" cy="176400"/>
        </a:xfrm>
        <a:prstGeom prst="rect">
          <a:avLst/>
        </a:prstGeom>
        <a:solidFill>
          <a:schemeClr val="lt1">
            <a:alpha val="90000"/>
            <a:hueOff val="0"/>
            <a:satOff val="0"/>
            <a:lumOff val="0"/>
            <a:alphaOff val="0"/>
          </a:schemeClr>
        </a:solidFill>
        <a:ln w="15875" cap="flat" cmpd="sng" algn="ctr">
          <a:solidFill>
            <a:schemeClr val="accent3">
              <a:hueOff val="-674974"/>
              <a:satOff val="-203"/>
              <a:lumOff val="-5666"/>
              <a:alphaOff val="0"/>
            </a:schemeClr>
          </a:solidFill>
          <a:prstDash val="solid"/>
        </a:ln>
        <a:effectLst/>
      </dsp:spPr>
      <dsp:style>
        <a:lnRef idx="2">
          <a:scrgbClr r="0" g="0" b="0"/>
        </a:lnRef>
        <a:fillRef idx="1">
          <a:scrgbClr r="0" g="0" b="0"/>
        </a:fillRef>
        <a:effectRef idx="0">
          <a:scrgbClr r="0" g="0" b="0"/>
        </a:effectRef>
        <a:fontRef idx="minor"/>
      </dsp:style>
    </dsp:sp>
    <dsp:sp modelId="{0AABAC9D-31D1-47C9-B91F-0F330F07C146}">
      <dsp:nvSpPr>
        <dsp:cNvPr id="0" name=""/>
        <dsp:cNvSpPr/>
      </dsp:nvSpPr>
      <dsp:spPr>
        <a:xfrm>
          <a:off x="502920" y="470454"/>
          <a:ext cx="7040880" cy="206640"/>
        </a:xfrm>
        <a:prstGeom prst="roundRect">
          <a:avLst/>
        </a:prstGeom>
        <a:solidFill>
          <a:schemeClr val="accent3">
            <a:hueOff val="-674974"/>
            <a:satOff val="-203"/>
            <a:lumOff val="-56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lvl="0" algn="l" defTabSz="711200">
            <a:lnSpc>
              <a:spcPct val="90000"/>
            </a:lnSpc>
            <a:spcBef>
              <a:spcPct val="0"/>
            </a:spcBef>
            <a:spcAft>
              <a:spcPct val="35000"/>
            </a:spcAft>
          </a:pPr>
          <a:r>
            <a:rPr lang="en-US" sz="1600" b="1" kern="1200" smtClean="0">
              <a:effectLst/>
              <a:latin typeface="+mj-lt"/>
            </a:rPr>
            <a:t>AWARENESS</a:t>
          </a:r>
          <a:endParaRPr lang="en-US" sz="1600" b="1" kern="1200" dirty="0">
            <a:effectLst/>
            <a:latin typeface="+mj-lt"/>
          </a:endParaRPr>
        </a:p>
      </dsp:txBody>
      <dsp:txXfrm>
        <a:off x="513007" y="480541"/>
        <a:ext cx="7020706" cy="186466"/>
      </dsp:txXfrm>
    </dsp:sp>
    <dsp:sp modelId="{AE9EB8A3-AFD1-4806-ACAE-2C8A5E54656A}">
      <dsp:nvSpPr>
        <dsp:cNvPr id="0" name=""/>
        <dsp:cNvSpPr/>
      </dsp:nvSpPr>
      <dsp:spPr>
        <a:xfrm>
          <a:off x="0" y="891294"/>
          <a:ext cx="10058399" cy="176400"/>
        </a:xfrm>
        <a:prstGeom prst="rect">
          <a:avLst/>
        </a:prstGeom>
        <a:solidFill>
          <a:schemeClr val="lt1">
            <a:alpha val="90000"/>
            <a:hueOff val="0"/>
            <a:satOff val="0"/>
            <a:lumOff val="0"/>
            <a:alphaOff val="0"/>
          </a:schemeClr>
        </a:solidFill>
        <a:ln w="15875" cap="flat" cmpd="sng" algn="ctr">
          <a:solidFill>
            <a:schemeClr val="accent3">
              <a:hueOff val="-1349948"/>
              <a:satOff val="-405"/>
              <a:lumOff val="-11333"/>
              <a:alphaOff val="0"/>
            </a:schemeClr>
          </a:solidFill>
          <a:prstDash val="solid"/>
        </a:ln>
        <a:effectLst/>
      </dsp:spPr>
      <dsp:style>
        <a:lnRef idx="2">
          <a:scrgbClr r="0" g="0" b="0"/>
        </a:lnRef>
        <a:fillRef idx="1">
          <a:scrgbClr r="0" g="0" b="0"/>
        </a:fillRef>
        <a:effectRef idx="0">
          <a:scrgbClr r="0" g="0" b="0"/>
        </a:effectRef>
        <a:fontRef idx="minor"/>
      </dsp:style>
    </dsp:sp>
    <dsp:sp modelId="{FC531AA5-2A96-48D4-A0E8-CAD2712CDE7B}">
      <dsp:nvSpPr>
        <dsp:cNvPr id="0" name=""/>
        <dsp:cNvSpPr/>
      </dsp:nvSpPr>
      <dsp:spPr>
        <a:xfrm>
          <a:off x="502920" y="787974"/>
          <a:ext cx="7040880" cy="206640"/>
        </a:xfrm>
        <a:prstGeom prst="roundRect">
          <a:avLst/>
        </a:prstGeom>
        <a:solidFill>
          <a:schemeClr val="accent3">
            <a:hueOff val="-1349948"/>
            <a:satOff val="-405"/>
            <a:lumOff val="-1133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lvl="0" algn="l" defTabSz="711200">
            <a:lnSpc>
              <a:spcPct val="90000"/>
            </a:lnSpc>
            <a:spcBef>
              <a:spcPct val="0"/>
            </a:spcBef>
            <a:spcAft>
              <a:spcPct val="35000"/>
            </a:spcAft>
          </a:pPr>
          <a:r>
            <a:rPr lang="tr-TR" sz="1600" b="1" kern="1200" dirty="0" smtClean="0">
              <a:effectLst/>
              <a:latin typeface="+mj-lt"/>
            </a:rPr>
            <a:t>ACCESS MANAGEMENT</a:t>
          </a:r>
          <a:endParaRPr lang="en-US" sz="1600" b="1" kern="1200" dirty="0">
            <a:effectLst/>
            <a:latin typeface="+mj-lt"/>
          </a:endParaRPr>
        </a:p>
      </dsp:txBody>
      <dsp:txXfrm>
        <a:off x="513007" y="798061"/>
        <a:ext cx="7020706" cy="186466"/>
      </dsp:txXfrm>
    </dsp:sp>
    <dsp:sp modelId="{24A311D2-EF6F-4701-BD74-3E4367CC0D19}">
      <dsp:nvSpPr>
        <dsp:cNvPr id="0" name=""/>
        <dsp:cNvSpPr/>
      </dsp:nvSpPr>
      <dsp:spPr>
        <a:xfrm>
          <a:off x="0" y="1208814"/>
          <a:ext cx="10058399" cy="176400"/>
        </a:xfrm>
        <a:prstGeom prst="rect">
          <a:avLst/>
        </a:prstGeom>
        <a:solidFill>
          <a:schemeClr val="lt1">
            <a:alpha val="90000"/>
            <a:hueOff val="0"/>
            <a:satOff val="0"/>
            <a:lumOff val="0"/>
            <a:alphaOff val="0"/>
          </a:schemeClr>
        </a:solidFill>
        <a:ln w="15875" cap="flat" cmpd="sng" algn="ctr">
          <a:solidFill>
            <a:schemeClr val="accent3">
              <a:hueOff val="-2024921"/>
              <a:satOff val="-608"/>
              <a:lumOff val="-16999"/>
              <a:alphaOff val="0"/>
            </a:schemeClr>
          </a:solidFill>
          <a:prstDash val="solid"/>
        </a:ln>
        <a:effectLst/>
      </dsp:spPr>
      <dsp:style>
        <a:lnRef idx="2">
          <a:scrgbClr r="0" g="0" b="0"/>
        </a:lnRef>
        <a:fillRef idx="1">
          <a:scrgbClr r="0" g="0" b="0"/>
        </a:fillRef>
        <a:effectRef idx="0">
          <a:scrgbClr r="0" g="0" b="0"/>
        </a:effectRef>
        <a:fontRef idx="minor"/>
      </dsp:style>
    </dsp:sp>
    <dsp:sp modelId="{99F7CEF3-A9E1-40DD-B34D-7D7E89F85D1B}">
      <dsp:nvSpPr>
        <dsp:cNvPr id="0" name=""/>
        <dsp:cNvSpPr/>
      </dsp:nvSpPr>
      <dsp:spPr>
        <a:xfrm>
          <a:off x="502920" y="1105494"/>
          <a:ext cx="7040880" cy="206640"/>
        </a:xfrm>
        <a:prstGeom prst="roundRect">
          <a:avLst/>
        </a:prstGeom>
        <a:solidFill>
          <a:schemeClr val="accent3">
            <a:hueOff val="-2024921"/>
            <a:satOff val="-608"/>
            <a:lumOff val="-1699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lvl="0" algn="l" defTabSz="711200">
            <a:lnSpc>
              <a:spcPct val="90000"/>
            </a:lnSpc>
            <a:spcBef>
              <a:spcPct val="0"/>
            </a:spcBef>
            <a:spcAft>
              <a:spcPct val="35000"/>
            </a:spcAft>
          </a:pPr>
          <a:r>
            <a:rPr lang="tr-TR" sz="1600" b="1" kern="1200" smtClean="0">
              <a:effectLst/>
              <a:latin typeface="+mj-lt"/>
            </a:rPr>
            <a:t>REMOTE WORKING</a:t>
          </a:r>
          <a:endParaRPr lang="ru-RU" sz="1600" b="1" kern="1200" dirty="0">
            <a:effectLst/>
            <a:latin typeface="+mj-lt"/>
          </a:endParaRPr>
        </a:p>
      </dsp:txBody>
      <dsp:txXfrm>
        <a:off x="513007" y="1115581"/>
        <a:ext cx="7020706" cy="186466"/>
      </dsp:txXfrm>
    </dsp:sp>
    <dsp:sp modelId="{7B029DFE-A123-41CB-BC5D-1C12B1D641CC}">
      <dsp:nvSpPr>
        <dsp:cNvPr id="0" name=""/>
        <dsp:cNvSpPr/>
      </dsp:nvSpPr>
      <dsp:spPr>
        <a:xfrm>
          <a:off x="0" y="1526334"/>
          <a:ext cx="10058399" cy="176400"/>
        </a:xfrm>
        <a:prstGeom prst="rect">
          <a:avLst/>
        </a:prstGeom>
        <a:solidFill>
          <a:schemeClr val="lt1">
            <a:alpha val="90000"/>
            <a:hueOff val="0"/>
            <a:satOff val="0"/>
            <a:lumOff val="0"/>
            <a:alphaOff val="0"/>
          </a:schemeClr>
        </a:solidFill>
        <a:ln w="15875" cap="flat" cmpd="sng" algn="ctr">
          <a:solidFill>
            <a:schemeClr val="accent3">
              <a:hueOff val="-2699895"/>
              <a:satOff val="-810"/>
              <a:lumOff val="-22666"/>
              <a:alphaOff val="0"/>
            </a:schemeClr>
          </a:solidFill>
          <a:prstDash val="solid"/>
        </a:ln>
        <a:effectLst/>
      </dsp:spPr>
      <dsp:style>
        <a:lnRef idx="2">
          <a:scrgbClr r="0" g="0" b="0"/>
        </a:lnRef>
        <a:fillRef idx="1">
          <a:scrgbClr r="0" g="0" b="0"/>
        </a:fillRef>
        <a:effectRef idx="0">
          <a:scrgbClr r="0" g="0" b="0"/>
        </a:effectRef>
        <a:fontRef idx="minor"/>
      </dsp:style>
    </dsp:sp>
    <dsp:sp modelId="{C2974F54-A812-41ED-BB62-EC4B27E3B0BA}">
      <dsp:nvSpPr>
        <dsp:cNvPr id="0" name=""/>
        <dsp:cNvSpPr/>
      </dsp:nvSpPr>
      <dsp:spPr>
        <a:xfrm>
          <a:off x="502920" y="1423014"/>
          <a:ext cx="7040880" cy="206640"/>
        </a:xfrm>
        <a:prstGeom prst="roundRect">
          <a:avLst/>
        </a:prstGeom>
        <a:solidFill>
          <a:schemeClr val="accent3">
            <a:hueOff val="-2699895"/>
            <a:satOff val="-810"/>
            <a:lumOff val="-226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lvl="0" algn="l" defTabSz="711200">
            <a:lnSpc>
              <a:spcPct val="90000"/>
            </a:lnSpc>
            <a:spcBef>
              <a:spcPct val="0"/>
            </a:spcBef>
            <a:spcAft>
              <a:spcPct val="35000"/>
            </a:spcAft>
          </a:pPr>
          <a:r>
            <a:rPr lang="en-US" sz="1600" b="1" kern="1200" dirty="0" smtClean="0">
              <a:effectLst/>
              <a:latin typeface="+mj-lt"/>
            </a:rPr>
            <a:t>REMOVABLE MEDIA CONTROLS</a:t>
          </a:r>
          <a:endParaRPr lang="ru-RU" sz="1600" b="1" kern="1200" dirty="0">
            <a:effectLst/>
            <a:latin typeface="+mj-lt"/>
          </a:endParaRPr>
        </a:p>
      </dsp:txBody>
      <dsp:txXfrm>
        <a:off x="513007" y="1433101"/>
        <a:ext cx="7020706" cy="186466"/>
      </dsp:txXfrm>
    </dsp:sp>
    <dsp:sp modelId="{1923B543-89DA-45B5-97B9-7311566EEBBF}">
      <dsp:nvSpPr>
        <dsp:cNvPr id="0" name=""/>
        <dsp:cNvSpPr/>
      </dsp:nvSpPr>
      <dsp:spPr>
        <a:xfrm>
          <a:off x="0" y="1843854"/>
          <a:ext cx="10058399" cy="176400"/>
        </a:xfrm>
        <a:prstGeom prst="rect">
          <a:avLst/>
        </a:prstGeom>
        <a:solidFill>
          <a:schemeClr val="lt1">
            <a:alpha val="90000"/>
            <a:hueOff val="0"/>
            <a:satOff val="0"/>
            <a:lumOff val="0"/>
            <a:alphaOff val="0"/>
          </a:schemeClr>
        </a:solidFill>
        <a:ln w="15875" cap="flat" cmpd="sng" algn="ctr">
          <a:solidFill>
            <a:schemeClr val="accent3">
              <a:hueOff val="-3374869"/>
              <a:satOff val="-1013"/>
              <a:lumOff val="-28332"/>
              <a:alphaOff val="0"/>
            </a:schemeClr>
          </a:solidFill>
          <a:prstDash val="solid"/>
        </a:ln>
        <a:effectLst/>
      </dsp:spPr>
      <dsp:style>
        <a:lnRef idx="2">
          <a:scrgbClr r="0" g="0" b="0"/>
        </a:lnRef>
        <a:fillRef idx="1">
          <a:scrgbClr r="0" g="0" b="0"/>
        </a:fillRef>
        <a:effectRef idx="0">
          <a:scrgbClr r="0" g="0" b="0"/>
        </a:effectRef>
        <a:fontRef idx="minor"/>
      </dsp:style>
    </dsp:sp>
    <dsp:sp modelId="{7FFC8E95-DBFF-42F6-9731-D90BA898500E}">
      <dsp:nvSpPr>
        <dsp:cNvPr id="0" name=""/>
        <dsp:cNvSpPr/>
      </dsp:nvSpPr>
      <dsp:spPr>
        <a:xfrm>
          <a:off x="502920" y="1740534"/>
          <a:ext cx="7040880" cy="206640"/>
        </a:xfrm>
        <a:prstGeom prst="roundRect">
          <a:avLst/>
        </a:prstGeom>
        <a:solidFill>
          <a:schemeClr val="accent3">
            <a:hueOff val="-3374869"/>
            <a:satOff val="-1013"/>
            <a:lumOff val="-2833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lvl="0" algn="l" defTabSz="711200">
            <a:lnSpc>
              <a:spcPct val="90000"/>
            </a:lnSpc>
            <a:spcBef>
              <a:spcPct val="0"/>
            </a:spcBef>
            <a:spcAft>
              <a:spcPct val="35000"/>
            </a:spcAft>
          </a:pPr>
          <a:r>
            <a:rPr lang="en-US" sz="1600" b="1" kern="1200" smtClean="0">
              <a:effectLst/>
              <a:latin typeface="+mj-lt"/>
            </a:rPr>
            <a:t>MALWARE PROTECTION</a:t>
          </a:r>
          <a:endParaRPr lang="ru-RU" sz="1600" b="1" kern="1200" dirty="0">
            <a:effectLst/>
            <a:latin typeface="+mj-lt"/>
          </a:endParaRPr>
        </a:p>
      </dsp:txBody>
      <dsp:txXfrm>
        <a:off x="513007" y="1750621"/>
        <a:ext cx="7020706" cy="186466"/>
      </dsp:txXfrm>
    </dsp:sp>
    <dsp:sp modelId="{E68DFE79-0CBC-4E07-8445-E7933A4B6445}">
      <dsp:nvSpPr>
        <dsp:cNvPr id="0" name=""/>
        <dsp:cNvSpPr/>
      </dsp:nvSpPr>
      <dsp:spPr>
        <a:xfrm>
          <a:off x="0" y="2161374"/>
          <a:ext cx="10058399" cy="176400"/>
        </a:xfrm>
        <a:prstGeom prst="rect">
          <a:avLst/>
        </a:prstGeom>
        <a:solidFill>
          <a:schemeClr val="lt1">
            <a:alpha val="90000"/>
            <a:hueOff val="0"/>
            <a:satOff val="0"/>
            <a:lumOff val="0"/>
            <a:alphaOff val="0"/>
          </a:schemeClr>
        </a:solidFill>
        <a:ln w="15875" cap="flat" cmpd="sng" algn="ctr">
          <a:solidFill>
            <a:schemeClr val="accent3">
              <a:hueOff val="-4049843"/>
              <a:satOff val="-1215"/>
              <a:lumOff val="-33999"/>
              <a:alphaOff val="0"/>
            </a:schemeClr>
          </a:solidFill>
          <a:prstDash val="solid"/>
        </a:ln>
        <a:effectLst/>
      </dsp:spPr>
      <dsp:style>
        <a:lnRef idx="2">
          <a:scrgbClr r="0" g="0" b="0"/>
        </a:lnRef>
        <a:fillRef idx="1">
          <a:scrgbClr r="0" g="0" b="0"/>
        </a:fillRef>
        <a:effectRef idx="0">
          <a:scrgbClr r="0" g="0" b="0"/>
        </a:effectRef>
        <a:fontRef idx="minor"/>
      </dsp:style>
    </dsp:sp>
    <dsp:sp modelId="{1612E009-035C-4204-8299-29EC6A50A98A}">
      <dsp:nvSpPr>
        <dsp:cNvPr id="0" name=""/>
        <dsp:cNvSpPr/>
      </dsp:nvSpPr>
      <dsp:spPr>
        <a:xfrm>
          <a:off x="502920" y="2058054"/>
          <a:ext cx="7040880" cy="206640"/>
        </a:xfrm>
        <a:prstGeom prst="roundRect">
          <a:avLst/>
        </a:prstGeom>
        <a:solidFill>
          <a:schemeClr val="accent3">
            <a:hueOff val="-4049843"/>
            <a:satOff val="-1215"/>
            <a:lumOff val="-3399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lvl="0" algn="l" defTabSz="711200">
            <a:lnSpc>
              <a:spcPct val="90000"/>
            </a:lnSpc>
            <a:spcBef>
              <a:spcPct val="0"/>
            </a:spcBef>
            <a:spcAft>
              <a:spcPct val="35000"/>
            </a:spcAft>
          </a:pPr>
          <a:r>
            <a:rPr lang="tr-TR" sz="1600" b="1" kern="1200" dirty="0" smtClean="0">
              <a:effectLst/>
              <a:latin typeface="+mj-lt"/>
            </a:rPr>
            <a:t>SOC</a:t>
          </a:r>
          <a:endParaRPr lang="ru-RU" sz="1600" b="1" kern="1200" dirty="0">
            <a:effectLst/>
            <a:latin typeface="+mj-lt"/>
          </a:endParaRPr>
        </a:p>
      </dsp:txBody>
      <dsp:txXfrm>
        <a:off x="513007" y="2068141"/>
        <a:ext cx="7020706" cy="186466"/>
      </dsp:txXfrm>
    </dsp:sp>
    <dsp:sp modelId="{899B8025-40CC-4FE1-AE9D-F0304E2AC350}">
      <dsp:nvSpPr>
        <dsp:cNvPr id="0" name=""/>
        <dsp:cNvSpPr/>
      </dsp:nvSpPr>
      <dsp:spPr>
        <a:xfrm>
          <a:off x="0" y="2478894"/>
          <a:ext cx="10058399" cy="176400"/>
        </a:xfrm>
        <a:prstGeom prst="rect">
          <a:avLst/>
        </a:prstGeom>
        <a:solidFill>
          <a:schemeClr val="lt1">
            <a:alpha val="90000"/>
            <a:hueOff val="0"/>
            <a:satOff val="0"/>
            <a:lumOff val="0"/>
            <a:alphaOff val="0"/>
          </a:schemeClr>
        </a:solidFill>
        <a:ln w="15875" cap="flat" cmpd="sng" algn="ctr">
          <a:solidFill>
            <a:schemeClr val="accent3">
              <a:hueOff val="-4724816"/>
              <a:satOff val="-1417"/>
              <a:lumOff val="-39665"/>
              <a:alphaOff val="0"/>
            </a:schemeClr>
          </a:solidFill>
          <a:prstDash val="solid"/>
        </a:ln>
        <a:effectLst/>
      </dsp:spPr>
      <dsp:style>
        <a:lnRef idx="2">
          <a:scrgbClr r="0" g="0" b="0"/>
        </a:lnRef>
        <a:fillRef idx="1">
          <a:scrgbClr r="0" g="0" b="0"/>
        </a:fillRef>
        <a:effectRef idx="0">
          <a:scrgbClr r="0" g="0" b="0"/>
        </a:effectRef>
        <a:fontRef idx="minor"/>
      </dsp:style>
    </dsp:sp>
    <dsp:sp modelId="{C3B48997-B132-4BCC-BD35-78B7F5568E50}">
      <dsp:nvSpPr>
        <dsp:cNvPr id="0" name=""/>
        <dsp:cNvSpPr/>
      </dsp:nvSpPr>
      <dsp:spPr>
        <a:xfrm>
          <a:off x="502920" y="2375574"/>
          <a:ext cx="7040880" cy="206640"/>
        </a:xfrm>
        <a:prstGeom prst="roundRect">
          <a:avLst/>
        </a:prstGeom>
        <a:solidFill>
          <a:schemeClr val="accent3">
            <a:hueOff val="-4724816"/>
            <a:satOff val="-1417"/>
            <a:lumOff val="-396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lvl="0" algn="l" defTabSz="711200">
            <a:lnSpc>
              <a:spcPct val="90000"/>
            </a:lnSpc>
            <a:spcBef>
              <a:spcPct val="0"/>
            </a:spcBef>
            <a:spcAft>
              <a:spcPct val="35000"/>
            </a:spcAft>
          </a:pPr>
          <a:r>
            <a:rPr lang="tr-TR" sz="1600" b="1" kern="1200" dirty="0" smtClean="0">
              <a:effectLst/>
              <a:latin typeface="+mj-lt"/>
            </a:rPr>
            <a:t>HARDENING</a:t>
          </a:r>
          <a:endParaRPr lang="ru-RU" sz="1600" b="1" kern="1200" dirty="0">
            <a:effectLst/>
            <a:latin typeface="+mj-lt"/>
          </a:endParaRPr>
        </a:p>
      </dsp:txBody>
      <dsp:txXfrm>
        <a:off x="513007" y="2385661"/>
        <a:ext cx="7020706" cy="186466"/>
      </dsp:txXfrm>
    </dsp:sp>
    <dsp:sp modelId="{2F0EC21F-8CA6-4431-9478-7C25D6A8DB0B}">
      <dsp:nvSpPr>
        <dsp:cNvPr id="0" name=""/>
        <dsp:cNvSpPr/>
      </dsp:nvSpPr>
      <dsp:spPr>
        <a:xfrm>
          <a:off x="0" y="2796414"/>
          <a:ext cx="10058399" cy="176400"/>
        </a:xfrm>
        <a:prstGeom prst="rect">
          <a:avLst/>
        </a:prstGeom>
        <a:solidFill>
          <a:schemeClr val="lt1">
            <a:alpha val="90000"/>
            <a:hueOff val="0"/>
            <a:satOff val="0"/>
            <a:lumOff val="0"/>
            <a:alphaOff val="0"/>
          </a:schemeClr>
        </a:solidFill>
        <a:ln w="15875" cap="flat" cmpd="sng" algn="ctr">
          <a:solidFill>
            <a:schemeClr val="accent3">
              <a:hueOff val="-5399791"/>
              <a:satOff val="-1620"/>
              <a:lumOff val="-45332"/>
              <a:alphaOff val="0"/>
            </a:schemeClr>
          </a:solidFill>
          <a:prstDash val="solid"/>
        </a:ln>
        <a:effectLst/>
      </dsp:spPr>
      <dsp:style>
        <a:lnRef idx="2">
          <a:scrgbClr r="0" g="0" b="0"/>
        </a:lnRef>
        <a:fillRef idx="1">
          <a:scrgbClr r="0" g="0" b="0"/>
        </a:fillRef>
        <a:effectRef idx="0">
          <a:scrgbClr r="0" g="0" b="0"/>
        </a:effectRef>
        <a:fontRef idx="minor"/>
      </dsp:style>
    </dsp:sp>
    <dsp:sp modelId="{490D3647-3878-48B9-A271-6312E4AB920F}">
      <dsp:nvSpPr>
        <dsp:cNvPr id="0" name=""/>
        <dsp:cNvSpPr/>
      </dsp:nvSpPr>
      <dsp:spPr>
        <a:xfrm>
          <a:off x="502920" y="2693094"/>
          <a:ext cx="7040880" cy="206640"/>
        </a:xfrm>
        <a:prstGeom prst="roundRect">
          <a:avLst/>
        </a:prstGeom>
        <a:solidFill>
          <a:schemeClr val="accent3">
            <a:hueOff val="-5399791"/>
            <a:satOff val="-1620"/>
            <a:lumOff val="-4533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lvl="0" algn="l" defTabSz="711200">
            <a:lnSpc>
              <a:spcPct val="90000"/>
            </a:lnSpc>
            <a:spcBef>
              <a:spcPct val="0"/>
            </a:spcBef>
            <a:spcAft>
              <a:spcPct val="35000"/>
            </a:spcAft>
          </a:pPr>
          <a:r>
            <a:rPr lang="en-US" sz="1600" b="1" kern="1200" smtClean="0">
              <a:effectLst/>
              <a:latin typeface="+mj-lt"/>
            </a:rPr>
            <a:t>NETWORK SECURITY</a:t>
          </a:r>
          <a:endParaRPr lang="ru-RU" sz="1600" b="1" kern="1200" dirty="0">
            <a:effectLst/>
            <a:latin typeface="+mj-lt"/>
          </a:endParaRPr>
        </a:p>
      </dsp:txBody>
      <dsp:txXfrm>
        <a:off x="513007" y="2703181"/>
        <a:ext cx="7020706" cy="186466"/>
      </dsp:txXfrm>
    </dsp:sp>
    <dsp:sp modelId="{97A4DAF0-3C56-417D-93AD-7B2BFA580688}">
      <dsp:nvSpPr>
        <dsp:cNvPr id="0" name=""/>
        <dsp:cNvSpPr/>
      </dsp:nvSpPr>
      <dsp:spPr>
        <a:xfrm>
          <a:off x="0" y="3113934"/>
          <a:ext cx="10058399" cy="176400"/>
        </a:xfrm>
        <a:prstGeom prst="rect">
          <a:avLst/>
        </a:prstGeom>
        <a:solidFill>
          <a:schemeClr val="lt1">
            <a:alpha val="90000"/>
            <a:hueOff val="0"/>
            <a:satOff val="0"/>
            <a:lumOff val="0"/>
            <a:alphaOff val="0"/>
          </a:schemeClr>
        </a:solidFill>
        <a:ln w="15875" cap="flat" cmpd="sng" algn="ctr">
          <a:solidFill>
            <a:schemeClr val="accent3">
              <a:hueOff val="-6074764"/>
              <a:satOff val="-1822"/>
              <a:lumOff val="-50998"/>
              <a:alphaOff val="0"/>
            </a:schemeClr>
          </a:solidFill>
          <a:prstDash val="solid"/>
        </a:ln>
        <a:effectLst/>
      </dsp:spPr>
      <dsp:style>
        <a:lnRef idx="2">
          <a:scrgbClr r="0" g="0" b="0"/>
        </a:lnRef>
        <a:fillRef idx="1">
          <a:scrgbClr r="0" g="0" b="0"/>
        </a:fillRef>
        <a:effectRef idx="0">
          <a:scrgbClr r="0" g="0" b="0"/>
        </a:effectRef>
        <a:fontRef idx="minor"/>
      </dsp:style>
    </dsp:sp>
    <dsp:sp modelId="{C9FF0ACA-1CD4-4AF9-9BC7-BF6A614B819D}">
      <dsp:nvSpPr>
        <dsp:cNvPr id="0" name=""/>
        <dsp:cNvSpPr/>
      </dsp:nvSpPr>
      <dsp:spPr>
        <a:xfrm>
          <a:off x="502920" y="3010614"/>
          <a:ext cx="7040880" cy="206640"/>
        </a:xfrm>
        <a:prstGeom prst="roundRect">
          <a:avLst/>
        </a:prstGeom>
        <a:solidFill>
          <a:schemeClr val="accent3">
            <a:hueOff val="-6074764"/>
            <a:satOff val="-1822"/>
            <a:lumOff val="-5099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lvl="0" algn="l" defTabSz="711200">
            <a:lnSpc>
              <a:spcPct val="90000"/>
            </a:lnSpc>
            <a:spcBef>
              <a:spcPct val="0"/>
            </a:spcBef>
            <a:spcAft>
              <a:spcPct val="35000"/>
            </a:spcAft>
          </a:pPr>
          <a:r>
            <a:rPr lang="en-US" sz="1600" b="1" kern="1200" dirty="0" smtClean="0">
              <a:effectLst/>
              <a:latin typeface="+mj-lt"/>
            </a:rPr>
            <a:t>CYBERSECURITY INSURANCE</a:t>
          </a:r>
          <a:endParaRPr lang="ru-RU" sz="1600" b="1" kern="1200" dirty="0">
            <a:effectLst/>
            <a:latin typeface="+mj-lt"/>
          </a:endParaRPr>
        </a:p>
      </dsp:txBody>
      <dsp:txXfrm>
        <a:off x="513007" y="3020701"/>
        <a:ext cx="7020706" cy="186466"/>
      </dsp:txXfrm>
    </dsp:sp>
    <dsp:sp modelId="{2043B319-7B3B-46DD-B463-15DCC8C0C862}">
      <dsp:nvSpPr>
        <dsp:cNvPr id="0" name=""/>
        <dsp:cNvSpPr/>
      </dsp:nvSpPr>
      <dsp:spPr>
        <a:xfrm>
          <a:off x="0" y="3431453"/>
          <a:ext cx="10058399" cy="176400"/>
        </a:xfrm>
        <a:prstGeom prst="rect">
          <a:avLst/>
        </a:prstGeom>
        <a:solidFill>
          <a:schemeClr val="lt1">
            <a:alpha val="90000"/>
            <a:hueOff val="0"/>
            <a:satOff val="0"/>
            <a:lumOff val="0"/>
            <a:alphaOff val="0"/>
          </a:schemeClr>
        </a:solidFill>
        <a:ln w="15875" cap="flat" cmpd="sng" algn="ctr">
          <a:solidFill>
            <a:schemeClr val="accent3">
              <a:hueOff val="-6749738"/>
              <a:satOff val="-2025"/>
              <a:lumOff val="-56665"/>
              <a:alphaOff val="0"/>
            </a:schemeClr>
          </a:solidFill>
          <a:prstDash val="solid"/>
        </a:ln>
        <a:effectLst/>
      </dsp:spPr>
      <dsp:style>
        <a:lnRef idx="2">
          <a:scrgbClr r="0" g="0" b="0"/>
        </a:lnRef>
        <a:fillRef idx="1">
          <a:scrgbClr r="0" g="0" b="0"/>
        </a:fillRef>
        <a:effectRef idx="0">
          <a:scrgbClr r="0" g="0" b="0"/>
        </a:effectRef>
        <a:fontRef idx="minor"/>
      </dsp:style>
    </dsp:sp>
    <dsp:sp modelId="{75F178E0-E400-48F2-9865-766803BB615F}">
      <dsp:nvSpPr>
        <dsp:cNvPr id="0" name=""/>
        <dsp:cNvSpPr/>
      </dsp:nvSpPr>
      <dsp:spPr>
        <a:xfrm>
          <a:off x="502920" y="3328134"/>
          <a:ext cx="7040880" cy="206640"/>
        </a:xfrm>
        <a:prstGeom prst="roundRect">
          <a:avLst/>
        </a:prstGeom>
        <a:solidFill>
          <a:schemeClr val="accent3">
            <a:hueOff val="-6749738"/>
            <a:satOff val="-2025"/>
            <a:lumOff val="-566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lvl="0" algn="l" defTabSz="711200">
            <a:lnSpc>
              <a:spcPct val="90000"/>
            </a:lnSpc>
            <a:spcBef>
              <a:spcPct val="0"/>
            </a:spcBef>
            <a:spcAft>
              <a:spcPct val="35000"/>
            </a:spcAft>
          </a:pPr>
          <a:r>
            <a:rPr lang="tr-TR" sz="1600" b="1" kern="1200" dirty="0" smtClean="0">
              <a:effectLst/>
              <a:latin typeface="+mj-lt"/>
            </a:rPr>
            <a:t>DATA SECURITY</a:t>
          </a:r>
          <a:endParaRPr lang="ru-RU" sz="1600" b="1" kern="1200" dirty="0">
            <a:effectLst/>
            <a:latin typeface="+mj-lt"/>
          </a:endParaRPr>
        </a:p>
      </dsp:txBody>
      <dsp:txXfrm>
        <a:off x="513007" y="3338221"/>
        <a:ext cx="7020706" cy="1864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EEB7B8-CFEA-41F1-8C9A-60F5AEA07ABF}">
      <dsp:nvSpPr>
        <dsp:cNvPr id="0" name=""/>
        <dsp:cNvSpPr/>
      </dsp:nvSpPr>
      <dsp:spPr>
        <a:xfrm>
          <a:off x="3010" y="640875"/>
          <a:ext cx="2388076" cy="1432845"/>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solidFill>
                <a:srgbClr val="191919"/>
              </a:solidFill>
            </a:rPr>
            <a:t>EDUCATE YOURSELF ON INFORMATION SECURITY</a:t>
          </a:r>
          <a:endParaRPr lang="en-US" sz="2200" kern="1200" dirty="0">
            <a:solidFill>
              <a:srgbClr val="191919"/>
            </a:solidFill>
          </a:endParaRPr>
        </a:p>
      </dsp:txBody>
      <dsp:txXfrm>
        <a:off x="3010" y="640875"/>
        <a:ext cx="2388076" cy="1432845"/>
      </dsp:txXfrm>
    </dsp:sp>
    <dsp:sp modelId="{EAE41ADC-F834-4119-B00F-8871F0CA6EEB}">
      <dsp:nvSpPr>
        <dsp:cNvPr id="0" name=""/>
        <dsp:cNvSpPr/>
      </dsp:nvSpPr>
      <dsp:spPr>
        <a:xfrm>
          <a:off x="2629893" y="640875"/>
          <a:ext cx="2388076" cy="1432845"/>
        </a:xfrm>
        <a:prstGeom prst="rect">
          <a:avLst/>
        </a:prstGeom>
        <a:solidFill>
          <a:schemeClr val="accent2">
            <a:hueOff val="104980"/>
            <a:satOff val="-15926"/>
            <a:lumOff val="-555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kern="1200" dirty="0" smtClean="0">
              <a:solidFill>
                <a:srgbClr val="191919"/>
              </a:solidFill>
            </a:rPr>
            <a:t>FORM AN INFORMATION SECURITY COMMITTEE</a:t>
          </a:r>
          <a:endParaRPr lang="en-US" sz="2200" kern="1200" dirty="0">
            <a:solidFill>
              <a:srgbClr val="191919"/>
            </a:solidFill>
          </a:endParaRPr>
        </a:p>
      </dsp:txBody>
      <dsp:txXfrm>
        <a:off x="2629893" y="640875"/>
        <a:ext cx="2388076" cy="1432845"/>
      </dsp:txXfrm>
    </dsp:sp>
    <dsp:sp modelId="{66007D7F-4647-49D3-A52F-B544A3B41587}">
      <dsp:nvSpPr>
        <dsp:cNvPr id="0" name=""/>
        <dsp:cNvSpPr/>
      </dsp:nvSpPr>
      <dsp:spPr>
        <a:xfrm>
          <a:off x="5256777" y="640875"/>
          <a:ext cx="2388076" cy="1432845"/>
        </a:xfrm>
        <a:prstGeom prst="rect">
          <a:avLst/>
        </a:prstGeom>
        <a:solidFill>
          <a:schemeClr val="accent2">
            <a:hueOff val="209959"/>
            <a:satOff val="-31852"/>
            <a:lumOff val="-1111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kern="1200" dirty="0" smtClean="0">
              <a:solidFill>
                <a:srgbClr val="191919"/>
              </a:solidFill>
            </a:rPr>
            <a:t>REGULARLY EVALUATE SECURITY STATUS</a:t>
          </a:r>
          <a:endParaRPr lang="en-US" sz="2200" kern="1200" dirty="0">
            <a:solidFill>
              <a:srgbClr val="191919"/>
            </a:solidFill>
          </a:endParaRPr>
        </a:p>
      </dsp:txBody>
      <dsp:txXfrm>
        <a:off x="5256777" y="640875"/>
        <a:ext cx="2388076" cy="1432845"/>
      </dsp:txXfrm>
    </dsp:sp>
    <dsp:sp modelId="{3094B193-7BAC-4E64-9F8D-5D5FB1B417D6}">
      <dsp:nvSpPr>
        <dsp:cNvPr id="0" name=""/>
        <dsp:cNvSpPr/>
      </dsp:nvSpPr>
      <dsp:spPr>
        <a:xfrm>
          <a:off x="7883661" y="640875"/>
          <a:ext cx="2388076" cy="1432845"/>
        </a:xfrm>
        <a:prstGeom prst="rect">
          <a:avLst/>
        </a:prstGeom>
        <a:solidFill>
          <a:schemeClr val="accent2">
            <a:hueOff val="314939"/>
            <a:satOff val="-47778"/>
            <a:lumOff val="-1666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kern="1200" dirty="0" smtClean="0">
              <a:solidFill>
                <a:srgbClr val="191919"/>
              </a:solidFill>
            </a:rPr>
            <a:t>REVIEW PLANS AND POLICIES</a:t>
          </a:r>
          <a:endParaRPr lang="en-US" sz="2200" kern="1200" dirty="0">
            <a:solidFill>
              <a:srgbClr val="191919"/>
            </a:solidFill>
          </a:endParaRPr>
        </a:p>
      </dsp:txBody>
      <dsp:txXfrm>
        <a:off x="7883661" y="640875"/>
        <a:ext cx="2388076" cy="1432845"/>
      </dsp:txXfrm>
    </dsp:sp>
    <dsp:sp modelId="{4F9A7E54-154B-4D6F-96EA-BA752976C090}">
      <dsp:nvSpPr>
        <dsp:cNvPr id="0" name=""/>
        <dsp:cNvSpPr/>
      </dsp:nvSpPr>
      <dsp:spPr>
        <a:xfrm>
          <a:off x="1316452" y="2312529"/>
          <a:ext cx="2388076" cy="1432845"/>
        </a:xfrm>
        <a:prstGeom prst="rect">
          <a:avLst/>
        </a:prstGeom>
        <a:solidFill>
          <a:schemeClr val="accent2">
            <a:hueOff val="419919"/>
            <a:satOff val="-63703"/>
            <a:lumOff val="-2222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kern="1200" dirty="0" smtClean="0">
              <a:solidFill>
                <a:srgbClr val="191919"/>
              </a:solidFill>
            </a:rPr>
            <a:t>PRIORITIZE SECURITY EFFORTS</a:t>
          </a:r>
          <a:endParaRPr lang="en-US" sz="2200" kern="1200" dirty="0">
            <a:solidFill>
              <a:srgbClr val="191919"/>
            </a:solidFill>
          </a:endParaRPr>
        </a:p>
      </dsp:txBody>
      <dsp:txXfrm>
        <a:off x="1316452" y="2312529"/>
        <a:ext cx="2388076" cy="1432845"/>
      </dsp:txXfrm>
    </dsp:sp>
    <dsp:sp modelId="{AA07079F-5F35-46A2-BDDB-E74CF65CE925}">
      <dsp:nvSpPr>
        <dsp:cNvPr id="0" name=""/>
        <dsp:cNvSpPr/>
      </dsp:nvSpPr>
      <dsp:spPr>
        <a:xfrm>
          <a:off x="3943335" y="2312529"/>
          <a:ext cx="2388076" cy="1432845"/>
        </a:xfrm>
        <a:prstGeom prst="rect">
          <a:avLst/>
        </a:prstGeom>
        <a:solidFill>
          <a:schemeClr val="accent2">
            <a:hueOff val="524898"/>
            <a:satOff val="-79629"/>
            <a:lumOff val="-2777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kern="1200" dirty="0" smtClean="0">
              <a:solidFill>
                <a:srgbClr val="191919"/>
              </a:solidFill>
            </a:rPr>
            <a:t>KNOW WHAT HAPPENS IF A BREACH OCCURS</a:t>
          </a:r>
          <a:endParaRPr lang="en-US" sz="2200" kern="1200" dirty="0">
            <a:solidFill>
              <a:srgbClr val="191919"/>
            </a:solidFill>
          </a:endParaRPr>
        </a:p>
      </dsp:txBody>
      <dsp:txXfrm>
        <a:off x="3943335" y="2312529"/>
        <a:ext cx="2388076" cy="1432845"/>
      </dsp:txXfrm>
    </dsp:sp>
    <dsp:sp modelId="{9B89DBAD-FBDD-4B7E-A51F-AD78213916FA}">
      <dsp:nvSpPr>
        <dsp:cNvPr id="0" name=""/>
        <dsp:cNvSpPr/>
      </dsp:nvSpPr>
      <dsp:spPr>
        <a:xfrm>
          <a:off x="6570219" y="2312529"/>
          <a:ext cx="2388076" cy="1432845"/>
        </a:xfrm>
        <a:prstGeom prst="rect">
          <a:avLst/>
        </a:prstGeom>
        <a:solidFill>
          <a:schemeClr val="accent2">
            <a:hueOff val="629878"/>
            <a:satOff val="-95555"/>
            <a:lumOff val="-3333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kern="1200" dirty="0" smtClean="0">
              <a:solidFill>
                <a:srgbClr val="191919"/>
              </a:solidFill>
            </a:rPr>
            <a:t>BE VIGILANT OF SUPPLIERS</a:t>
          </a:r>
          <a:endParaRPr lang="en-US" sz="2200" kern="1200" dirty="0">
            <a:solidFill>
              <a:srgbClr val="191919"/>
            </a:solidFill>
          </a:endParaRPr>
        </a:p>
      </dsp:txBody>
      <dsp:txXfrm>
        <a:off x="6570219" y="2312529"/>
        <a:ext cx="2388076" cy="1432845"/>
      </dsp:txXfrm>
    </dsp:sp>
  </dsp:spTree>
</dsp:drawing>
</file>

<file path=ppt/diagrams/layout1.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xmlns="">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xmlns="">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xmlns="">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xmlns="">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xmlns="">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xmlns="">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xmlns="">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xmlns="">
        <a:lvl1pPr>
          <a:defRPr b="1"/>
        </a:lvl1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08F759-BC28-4AD6-90CB-579ADB7C2264}" type="datetimeFigureOut">
              <a:rPr lang="tr-TR" smtClean="0"/>
              <a:t>13.09.2021</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345EEA-2CF0-476C-BFC2-023E805BACC0}" type="slidenum">
              <a:rPr lang="tr-TR" smtClean="0"/>
              <a:t>‹#›</a:t>
            </a:fld>
            <a:endParaRPr lang="tr-TR"/>
          </a:p>
        </p:txBody>
      </p:sp>
    </p:spTree>
    <p:extLst>
      <p:ext uri="{BB962C8B-B14F-4D97-AF65-F5344CB8AC3E}">
        <p14:creationId xmlns:p14="http://schemas.microsoft.com/office/powerpoint/2010/main" val="1651245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tr-TR" sz="1200" kern="1200" dirty="0" smtClean="0">
                <a:solidFill>
                  <a:schemeClr val="tx1"/>
                </a:solidFill>
                <a:effectLst/>
                <a:latin typeface="+mn-lt"/>
                <a:ea typeface="+mn-ea"/>
                <a:cs typeface="+mn-cs"/>
              </a:rPr>
              <a:t>Her kuruluş, günlük olarak bilgi güvenliği tehditlerine maruz kalmaktadır.</a:t>
            </a:r>
          </a:p>
          <a:p>
            <a:pPr rtl="0"/>
            <a:endParaRPr lang="tr-TR" sz="1200" kern="1200" dirty="0" smtClean="0">
              <a:solidFill>
                <a:schemeClr val="tx1"/>
              </a:solidFill>
              <a:effectLst/>
              <a:latin typeface="+mn-lt"/>
              <a:ea typeface="+mn-ea"/>
              <a:cs typeface="+mn-cs"/>
            </a:endParaRPr>
          </a:p>
          <a:p>
            <a:pPr rtl="0"/>
            <a:r>
              <a:rPr lang="tr-TR" sz="1200" kern="1200" dirty="0" smtClean="0">
                <a:solidFill>
                  <a:schemeClr val="tx1"/>
                </a:solidFill>
                <a:effectLst/>
                <a:latin typeface="+mn-lt"/>
                <a:ea typeface="+mn-ea"/>
                <a:cs typeface="+mn-cs"/>
              </a:rPr>
              <a:t>Son 12 ayda saldırılardaki yüzde 80'lik artışla birlikte, son zamanlarda dünya çapındaki bankalara yönelik birleştirilmiş saldırılar da dahil olmak üzere, birçok kuruluşun maruz kaldığı güvenlik ihlalleri, siber güvenliği, üst düzey yöneticiler için öncelikler ve sorumluluklar listesinin en üstüne fırlattı. yöneticiler ve yönetim kurulu üyeleri </a:t>
            </a:r>
          </a:p>
          <a:p>
            <a:endParaRPr lang="tr-TR" dirty="0"/>
          </a:p>
        </p:txBody>
      </p:sp>
      <p:sp>
        <p:nvSpPr>
          <p:cNvPr id="4" name="Slide Number Placeholder 3"/>
          <p:cNvSpPr>
            <a:spLocks noGrp="1"/>
          </p:cNvSpPr>
          <p:nvPr>
            <p:ph type="sldNum" sz="quarter" idx="10"/>
          </p:nvPr>
        </p:nvSpPr>
        <p:spPr/>
        <p:txBody>
          <a:bodyPr/>
          <a:lstStyle/>
          <a:p>
            <a:fld id="{E9345EEA-2CF0-476C-BFC2-023E805BACC0}" type="slidenum">
              <a:rPr lang="tr-TR" smtClean="0"/>
              <a:t>6</a:t>
            </a:fld>
            <a:endParaRPr lang="tr-TR"/>
          </a:p>
        </p:txBody>
      </p:sp>
    </p:spTree>
    <p:extLst>
      <p:ext uri="{BB962C8B-B14F-4D97-AF65-F5344CB8AC3E}">
        <p14:creationId xmlns:p14="http://schemas.microsoft.com/office/powerpoint/2010/main" val="3266255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Gelişen Standartlar</a:t>
            </a:r>
          </a:p>
          <a:p>
            <a:endParaRPr lang="tr-TR" dirty="0" smtClean="0"/>
          </a:p>
          <a:p>
            <a:r>
              <a:rPr lang="tr-TR" dirty="0" smtClean="0"/>
              <a:t>Dizüstü bilgisayarlar ve akıllı telefonlardaki verilere parola/</a:t>
            </a:r>
            <a:r>
              <a:rPr lang="tr-TR" dirty="0" err="1" smtClean="0"/>
              <a:t>biyometrik</a:t>
            </a:r>
            <a:r>
              <a:rPr lang="tr-TR" dirty="0" smtClean="0"/>
              <a:t> erişim ve şifreleme endüstri standardıdır ve düzenleyici kurumların en iyi uygulamalarının konusudur</a:t>
            </a:r>
          </a:p>
          <a:p>
            <a:endParaRPr lang="tr-TR" dirty="0" smtClean="0"/>
          </a:p>
          <a:p>
            <a:r>
              <a:rPr lang="tr-TR" dirty="0" smtClean="0"/>
              <a:t>BYOD politikaları artık yaygın. Çalışanların kurumsal verilere erişmek için kişisel cihazları kullanmalarına izin verilir. Kişisel cihazlardayken kurumsal verileri ayırmak ve korumak için gelişen bakım standardı.</a:t>
            </a:r>
          </a:p>
          <a:p>
            <a:endParaRPr lang="tr-TR" dirty="0" smtClean="0"/>
          </a:p>
          <a:p>
            <a:r>
              <a:rPr lang="tr-TR" dirty="0" smtClean="0"/>
              <a:t>Sağlam satıcı güvenliği durum tespiti endüstri standardıdır ve</a:t>
            </a:r>
          </a:p>
          <a:p>
            <a:r>
              <a:rPr lang="tr-TR" dirty="0" smtClean="0"/>
              <a:t>en iyi uygulamalar için düzenleyici rehberlik konusu.</a:t>
            </a:r>
            <a:endParaRPr lang="tr-TR" dirty="0"/>
          </a:p>
        </p:txBody>
      </p:sp>
      <p:sp>
        <p:nvSpPr>
          <p:cNvPr id="4" name="Slide Number Placeholder 3"/>
          <p:cNvSpPr>
            <a:spLocks noGrp="1"/>
          </p:cNvSpPr>
          <p:nvPr>
            <p:ph type="sldNum" sz="quarter" idx="10"/>
          </p:nvPr>
        </p:nvSpPr>
        <p:spPr/>
        <p:txBody>
          <a:bodyPr/>
          <a:lstStyle/>
          <a:p>
            <a:fld id="{E9345EEA-2CF0-476C-BFC2-023E805BACC0}" type="slidenum">
              <a:rPr lang="tr-TR" smtClean="0"/>
              <a:t>7</a:t>
            </a:fld>
            <a:endParaRPr lang="tr-TR"/>
          </a:p>
        </p:txBody>
      </p:sp>
    </p:spTree>
    <p:extLst>
      <p:ext uri="{BB962C8B-B14F-4D97-AF65-F5344CB8AC3E}">
        <p14:creationId xmlns:p14="http://schemas.microsoft.com/office/powerpoint/2010/main" val="1261810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SİBERGÜVENLİK EYLEM ADIMLARI</a:t>
            </a:r>
          </a:p>
          <a:p>
            <a:r>
              <a:rPr lang="tr-TR" dirty="0" smtClean="0"/>
              <a:t>BİLGİ GÜVENLİĞİ KONUSUNDA KENDİNİZİ EĞİTİN. Memurlar ve yöneticiler kendilerini bilgi güvenliği konusunda eğitmelidir. Bu eğitim tek bir toplantı ile sınırlı kalmamalı, toplantılarda tekrar eden bir gündem maddesi olmalıdır.</a:t>
            </a:r>
          </a:p>
          <a:p>
            <a:r>
              <a:rPr lang="tr-TR" dirty="0" smtClean="0"/>
              <a:t>» BİLGİ GÜVENLİĞİ KOMİTESİ OLUŞTURUN. Siber güvenlik uyumluluğu çabalarının tasarımı, uygulanması ve günlük gözetiminden sorumlu bir bilgi güvenliği komitesi oluşturun. Kurul, komitenin oluşumunu, amaçlarını ve faaliyetlerini periyodik olarak gözden geçirmelidir.</a:t>
            </a:r>
          </a:p>
          <a:p>
            <a:r>
              <a:rPr lang="tr-TR" dirty="0" smtClean="0"/>
              <a:t>» GÜVENLİK DURUMUNU DÜZENLİ DEĞERLENDİRİN. Bilgi güvenliği komitesinin, bilgi güvenliği tehditlerini ve azaltma stratejilerini detaylandıran düzenli raporlar yayınlamasını isteyin.</a:t>
            </a:r>
          </a:p>
          <a:p>
            <a:r>
              <a:rPr lang="tr-TR" dirty="0" smtClean="0"/>
              <a:t>» PLANLAR VE POLİTİKALARI İNCELE. Kuruluş için bilgi güvenliği planları ve politikaları hakkında bilgi edinin.</a:t>
            </a:r>
          </a:p>
          <a:p>
            <a:r>
              <a:rPr lang="tr-TR" dirty="0" smtClean="0"/>
              <a:t>» GÜVENLİK ÇALIŞMALARINA ÖNCELİK VERİN. Bu çabaları en hassas sistemlerin ve bilgi varlıklarının korunmasına tahsis etmek amacıyla güvenlik çabalarına öncelik verin.</a:t>
            </a:r>
          </a:p>
          <a:p>
            <a:r>
              <a:rPr lang="tr-TR" dirty="0" smtClean="0"/>
              <a:t>» BİR İHLAL OLURSA NE OLDUĞUNU BİLİN. Her biri bilgi güvenliği ile ilgili olduğundan iş sürekliliği, olağanüstü durum kurtarma, olay müdahalesi ve sigorta hakkında bilgi alın.</a:t>
            </a:r>
          </a:p>
          <a:p>
            <a:r>
              <a:rPr lang="tr-TR" dirty="0" smtClean="0"/>
              <a:t>» TEDARİKÇİLERE KARŞI DİKKATLİ OLUN. Kritik tedarikçilerin ve satıcıların, alternatif tedarikçilerin mevcudiyeti de dahil olmak üzere bilgi güvenliğini ele almak için yönetim süreçleri ve anlaşmaları olduğundan emin olun.</a:t>
            </a:r>
          </a:p>
          <a:p>
            <a:r>
              <a:rPr lang="tr-TR" dirty="0" smtClean="0"/>
              <a:t>» YENİ İLİŞKİ KARARLARINA BİLGİ GÜVENLİĞİ YERLEŞTİRİN. Önerilen bir hedef şirketin, önemli yeni müşterilerin ve iş ortaklarının herhangi bir durum tespitine bilgi güvenliği risklerinin dahil edilmesini zorunlu kılın.</a:t>
            </a:r>
            <a:endParaRPr lang="tr-TR" dirty="0"/>
          </a:p>
        </p:txBody>
      </p:sp>
      <p:sp>
        <p:nvSpPr>
          <p:cNvPr id="4" name="Slide Number Placeholder 3"/>
          <p:cNvSpPr>
            <a:spLocks noGrp="1"/>
          </p:cNvSpPr>
          <p:nvPr>
            <p:ph type="sldNum" sz="quarter" idx="10"/>
          </p:nvPr>
        </p:nvSpPr>
        <p:spPr/>
        <p:txBody>
          <a:bodyPr/>
          <a:lstStyle/>
          <a:p>
            <a:fld id="{E9345EEA-2CF0-476C-BFC2-023E805BACC0}" type="slidenum">
              <a:rPr lang="tr-TR" smtClean="0"/>
              <a:t>9</a:t>
            </a:fld>
            <a:endParaRPr lang="tr-TR"/>
          </a:p>
        </p:txBody>
      </p:sp>
    </p:spTree>
    <p:extLst>
      <p:ext uri="{BB962C8B-B14F-4D97-AF65-F5344CB8AC3E}">
        <p14:creationId xmlns:p14="http://schemas.microsoft.com/office/powerpoint/2010/main" val="2506742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Lst>
          </p:cNvPr>
          <p:cNvSpPr/>
          <p:nvPr userDrawn="1"/>
        </p:nvSpPr>
        <p:spPr>
          <a:xfrm flipH="1">
            <a:off x="-1" y="4450188"/>
            <a:ext cx="12192000" cy="2407811"/>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1" name="Rectangle">
            <a:extLst>
              <a:ext uri="{FF2B5EF4-FFF2-40B4-BE49-F238E27FC236}">
                <a16:creationId xmlns:a16="http://schemas.microsoft.com/office/drawing/2014/main" id="{E1223535-0F2F-6340-80B9-0B5D9364A13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90000"/>
              </a:lnSpc>
              <a:defRPr sz="8000" cap="all" spc="-50" baseline="0">
                <a:solidFill>
                  <a:schemeClr val="tx1">
                    <a:lumMod val="85000"/>
                    <a:lumOff val="15000"/>
                  </a:schemeClr>
                </a:solidFill>
              </a:defRPr>
            </a:lvl1pPr>
          </a:lstStyle>
          <a:p>
            <a:r>
              <a:rPr lang="en-US" noProof="0" smtClean="0"/>
              <a:t>Click to edit Master title style</a:t>
            </a:r>
            <a:endParaRPr lang="en-US" noProof="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smtClean="0"/>
              <a:t>Click to edit Master subtitle style</a:t>
            </a:r>
            <a:endParaRPr lang="en-US" noProof="0"/>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noProof="0" smtClean="0"/>
              <a:t>9/13/2021</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noProof="0"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72358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9/13/2021</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AA314B25-B4AF-394E-BBDA-7E6BAD315F39}"/>
              </a:ext>
            </a:extLst>
          </p:cNvPr>
          <p:cNvSpPr/>
          <p:nvPr userDrawn="1"/>
        </p:nvSpPr>
        <p:spPr>
          <a:xfrm>
            <a:off x="3351057" y="0"/>
            <a:ext cx="8840943"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737575EF-0D14-6140-A91B-260C9C9DFE41}"/>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0" name="Title Placeholder 1">
            <a:extLst>
              <a:ext uri="{FF2B5EF4-FFF2-40B4-BE49-F238E27FC236}">
                <a16:creationId xmlns:a16="http://schemas.microsoft.com/office/drawing/2014/main" id="{82544261-8049-494B-A93D-BDFF1BB84722}"/>
              </a:ext>
            </a:extLst>
          </p:cNvPr>
          <p:cNvSpPr>
            <a:spLocks noGrp="1"/>
          </p:cNvSpPr>
          <p:nvPr>
            <p:ph type="title" hasCustomPrompt="1"/>
          </p:nvPr>
        </p:nvSpPr>
        <p:spPr>
          <a:xfrm>
            <a:off x="635000" y="3135207"/>
            <a:ext cx="4886854" cy="587584"/>
          </a:xfrm>
          <a:prstGeom prst="rect">
            <a:avLst/>
          </a:prstGeom>
        </p:spPr>
        <p:txBody>
          <a:bodyPr vert="horz" lIns="91440" tIns="45720" rIns="91440" bIns="45720" rtlCol="0" anchor="ctr">
            <a:normAutofit/>
          </a:bodyPr>
          <a:lstStyle>
            <a:lvl1pPr algn="ctr">
              <a:defRPr cap="all" baseline="0"/>
            </a:lvl1pPr>
          </a:lstStyle>
          <a:p>
            <a:r>
              <a:rPr lang="en-US" noProof="0"/>
              <a:t>Title goes here</a:t>
            </a:r>
          </a:p>
        </p:txBody>
      </p:sp>
      <p:sp>
        <p:nvSpPr>
          <p:cNvPr id="12" name="Content Placeholder 3">
            <a:extLst>
              <a:ext uri="{FF2B5EF4-FFF2-40B4-BE49-F238E27FC236}">
                <a16:creationId xmlns:a16="http://schemas.microsoft.com/office/drawing/2014/main" id="{9214786D-83EE-814C-A5E4-D0EC7D29D0C4}"/>
              </a:ext>
            </a:extLst>
          </p:cNvPr>
          <p:cNvSpPr>
            <a:spLocks noGrp="1"/>
          </p:cNvSpPr>
          <p:nvPr>
            <p:ph sz="half" idx="2"/>
          </p:nvPr>
        </p:nvSpPr>
        <p:spPr>
          <a:xfrm>
            <a:off x="5575829" y="633875"/>
            <a:ext cx="5981171" cy="5590250"/>
          </a:xfrm>
        </p:spPr>
        <p:txBody>
          <a:bodyPr anchor="ctr">
            <a:normAutofit/>
          </a:bodyPr>
          <a:lstStyle>
            <a:lvl1pPr marL="342900" indent="-342900">
              <a:buClr>
                <a:schemeClr val="tx1"/>
              </a:buClr>
              <a:buFont typeface="+mj-lt"/>
              <a:buAutoNum type="arabicPeriod"/>
              <a:defRPr sz="1600">
                <a:solidFill>
                  <a:schemeClr val="tx1"/>
                </a:solidFill>
              </a:defRPr>
            </a:lvl1pPr>
            <a:lvl2pPr marL="544068" indent="-342900">
              <a:buClr>
                <a:schemeClr val="tx1"/>
              </a:buClr>
              <a:buFont typeface="+mj-lt"/>
              <a:buAutoNum type="arabicPeriod"/>
              <a:defRPr sz="1400">
                <a:solidFill>
                  <a:schemeClr val="tx1"/>
                </a:solidFill>
              </a:defRPr>
            </a:lvl2pPr>
            <a:lvl3pPr marL="612648" indent="-228600">
              <a:buClr>
                <a:schemeClr val="tx1"/>
              </a:buClr>
              <a:buFont typeface="+mj-lt"/>
              <a:buAutoNum type="arabicPeriod"/>
              <a:defRPr sz="1100">
                <a:solidFill>
                  <a:schemeClr val="tx1"/>
                </a:solidFill>
              </a:defRPr>
            </a:lvl3pPr>
            <a:lvl4pPr marL="795528" indent="-228600">
              <a:buClr>
                <a:schemeClr val="tx1"/>
              </a:buClr>
              <a:buFont typeface="+mj-lt"/>
              <a:buAutoNum type="arabicPeriod"/>
              <a:defRPr sz="1100">
                <a:solidFill>
                  <a:schemeClr val="tx1"/>
                </a:solidFill>
              </a:defRPr>
            </a:lvl4pPr>
            <a:lvl5pPr marL="978408" indent="-228600">
              <a:buClr>
                <a:schemeClr val="tx1"/>
              </a:buClr>
              <a:buFont typeface="+mj-lt"/>
              <a:buAutoNum type="arabicPeriod"/>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3079185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9/13/2021</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2E148DD3-DD87-154B-80B4-2421965D3C83}"/>
              </a:ext>
            </a:extLst>
          </p:cNvPr>
          <p:cNvSpPr/>
          <p:nvPr userDrawn="1"/>
        </p:nvSpPr>
        <p:spPr>
          <a:xfrm>
            <a:off x="1" y="1714500"/>
            <a:ext cx="12192000" cy="3429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742E4732-0E8F-7B46-BD08-0F2EE0DA8786}"/>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7" name="Title Placeholder 1">
            <a:extLst>
              <a:ext uri="{FF2B5EF4-FFF2-40B4-BE49-F238E27FC236}">
                <a16:creationId xmlns:a16="http://schemas.microsoft.com/office/drawing/2014/main" id="{6E73F81A-7260-5C4F-A7FF-CA2CC731BC33}"/>
              </a:ext>
            </a:extLst>
          </p:cNvPr>
          <p:cNvSpPr>
            <a:spLocks noGrp="1"/>
          </p:cNvSpPr>
          <p:nvPr>
            <p:ph type="title" hasCustomPrompt="1"/>
          </p:nvPr>
        </p:nvSpPr>
        <p:spPr>
          <a:xfrm>
            <a:off x="5443870" y="942871"/>
            <a:ext cx="5711810" cy="587584"/>
          </a:xfrm>
          <a:prstGeom prst="rect">
            <a:avLst/>
          </a:prstGeom>
        </p:spPr>
        <p:txBody>
          <a:bodyPr vert="horz" lIns="91440" tIns="45720" rIns="91440" bIns="45720" rtlCol="0" anchor="ctr">
            <a:normAutofit/>
          </a:bodyPr>
          <a:lstStyle/>
          <a:p>
            <a:r>
              <a:rPr lang="en-US" noProof="0"/>
              <a:t>CLICK TO EDIT MASTER TITLE STYLE</a:t>
            </a:r>
          </a:p>
        </p:txBody>
      </p:sp>
      <p:sp>
        <p:nvSpPr>
          <p:cNvPr id="9" name="Content Placeholder 3">
            <a:extLst>
              <a:ext uri="{FF2B5EF4-FFF2-40B4-BE49-F238E27FC236}">
                <a16:creationId xmlns:a16="http://schemas.microsoft.com/office/drawing/2014/main" id="{4CD13CD4-3E4F-2E41-ACF4-2446257D236F}"/>
              </a:ext>
            </a:extLst>
          </p:cNvPr>
          <p:cNvSpPr>
            <a:spLocks noGrp="1"/>
          </p:cNvSpPr>
          <p:nvPr>
            <p:ph sz="half" idx="2"/>
          </p:nvPr>
        </p:nvSpPr>
        <p:spPr>
          <a:xfrm>
            <a:off x="5443870" y="1973589"/>
            <a:ext cx="5711810" cy="3941540"/>
          </a:xfrm>
        </p:spPr>
        <p:txBody>
          <a:bodyPr>
            <a:normAutofit/>
          </a:bodyPr>
          <a:lstStyle>
            <a:lvl1pPr>
              <a:buClr>
                <a:schemeClr val="tx1"/>
              </a:buClr>
              <a:defRPr sz="1600">
                <a:solidFill>
                  <a:schemeClr val="tx1"/>
                </a:solidFill>
              </a:defRPr>
            </a:lvl1pPr>
            <a:lvl2pPr marL="384048" indent="-182880">
              <a:buClr>
                <a:schemeClr val="tx1"/>
              </a:buClr>
              <a:buFont typeface="Arial" panose="020B0604020202020204" pitchFamily="34" charset="0"/>
              <a:buChar char="•"/>
              <a:defRPr sz="1400">
                <a:solidFill>
                  <a:schemeClr val="tx1"/>
                </a:solidFill>
              </a:defRPr>
            </a:lvl2pPr>
            <a:lvl3pPr marL="566928" indent="-182880">
              <a:buClr>
                <a:schemeClr val="tx1"/>
              </a:buClr>
              <a:buFont typeface="Arial" panose="020B0604020202020204" pitchFamily="34" charset="0"/>
              <a:buChar char="•"/>
              <a:defRPr sz="1100">
                <a:solidFill>
                  <a:schemeClr val="tx1"/>
                </a:solidFill>
              </a:defRPr>
            </a:lvl3pPr>
            <a:lvl4pPr marL="749808" indent="-182880">
              <a:buClr>
                <a:schemeClr val="tx1"/>
              </a:buClr>
              <a:buFont typeface="Arial" panose="020B0604020202020204" pitchFamily="34" charset="0"/>
              <a:buChar char="•"/>
              <a:defRPr sz="1100">
                <a:solidFill>
                  <a:schemeClr val="tx1"/>
                </a:solidFill>
              </a:defRPr>
            </a:lvl4pPr>
            <a:lvl5pPr marL="932688" indent="-182880">
              <a:buClr>
                <a:schemeClr val="tx1"/>
              </a:buClr>
              <a:buFont typeface="Arial" panose="020B0604020202020204" pitchFamily="34" charset="0"/>
              <a:buChar cha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4" name="Content Placeholder 3">
            <a:extLst>
              <a:ext uri="{FF2B5EF4-FFF2-40B4-BE49-F238E27FC236}">
                <a16:creationId xmlns:a16="http://schemas.microsoft.com/office/drawing/2014/main" id="{D8E69886-8907-DB47-87C2-0621AF156D9F}"/>
              </a:ext>
            </a:extLst>
          </p:cNvPr>
          <p:cNvSpPr>
            <a:spLocks noGrp="1"/>
          </p:cNvSpPr>
          <p:nvPr>
            <p:ph sz="half" idx="14"/>
          </p:nvPr>
        </p:nvSpPr>
        <p:spPr>
          <a:xfrm>
            <a:off x="605170" y="621039"/>
            <a:ext cx="4589130" cy="5603086"/>
          </a:xfrm>
          <a:solidFill>
            <a:srgbClr val="EDEFF7"/>
          </a:solidFill>
        </p:spPr>
        <p:txBody>
          <a:bodyPr>
            <a:normAutofit/>
          </a:bodyPr>
          <a:lstStyle>
            <a:lvl1pPr>
              <a:buClr>
                <a:schemeClr val="tx1"/>
              </a:buClr>
              <a:defRPr sz="1600">
                <a:solidFill>
                  <a:schemeClr val="tx1"/>
                </a:solidFill>
              </a:defRPr>
            </a:lvl1pPr>
            <a:lvl2pPr marL="384048" indent="-182880">
              <a:buClr>
                <a:schemeClr val="tx1"/>
              </a:buClr>
              <a:buFont typeface="Arial" panose="020B0604020202020204" pitchFamily="34" charset="0"/>
              <a:buChar char="•"/>
              <a:defRPr sz="1400">
                <a:solidFill>
                  <a:schemeClr val="tx1"/>
                </a:solidFill>
              </a:defRPr>
            </a:lvl2pPr>
            <a:lvl3pPr marL="566928" indent="-182880">
              <a:buClr>
                <a:schemeClr val="tx1"/>
              </a:buClr>
              <a:buFont typeface="Arial" panose="020B0604020202020204" pitchFamily="34" charset="0"/>
              <a:buChar char="•"/>
              <a:defRPr sz="1100">
                <a:solidFill>
                  <a:schemeClr val="tx1"/>
                </a:solidFill>
              </a:defRPr>
            </a:lvl3pPr>
            <a:lvl4pPr marL="749808" indent="-182880">
              <a:buClr>
                <a:schemeClr val="tx1"/>
              </a:buClr>
              <a:buFont typeface="Arial" panose="020B0604020202020204" pitchFamily="34" charset="0"/>
              <a:buChar char="•"/>
              <a:defRPr sz="1100">
                <a:solidFill>
                  <a:schemeClr val="tx1"/>
                </a:solidFill>
              </a:defRPr>
            </a:lvl4pPr>
            <a:lvl5pPr marL="932688" indent="-182880">
              <a:buClr>
                <a:schemeClr val="tx1"/>
              </a:buClr>
              <a:buFont typeface="Arial" panose="020B0604020202020204" pitchFamily="34" charset="0"/>
              <a:buChar cha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626310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9C88DF2D-0421-A94C-82C1-867E1E5E4907}"/>
              </a:ext>
            </a:extLst>
          </p:cNvPr>
          <p:cNvSpPr/>
          <p:nvPr userDrawn="1"/>
        </p:nvSpPr>
        <p:spPr>
          <a:xfrm>
            <a:off x="10993582" y="0"/>
            <a:ext cx="1198418"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334D05A3-7A20-9447-8D39-F2980D85413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8" name="Rectangle 7">
            <a:extLst>
              <a:ext uri="{FF2B5EF4-FFF2-40B4-BE49-F238E27FC236}">
                <a16:creationId xmlns:a16="http://schemas.microsoft.com/office/drawing/2014/main" id="{DA134939-39C0-4522-A125-A13DFDA66490}"/>
              </a:ext>
            </a:extLst>
          </p:cNvPr>
          <p:cNvSpPr/>
          <p:nvPr/>
        </p:nvSpPr>
        <p:spPr>
          <a:xfrm>
            <a:off x="634999" y="3927894"/>
            <a:ext cx="10922000" cy="2326856"/>
          </a:xfrm>
          <a:prstGeom prst="rect">
            <a:avLst/>
          </a:prstGeom>
          <a:solidFill>
            <a:srgbClr val="F6F9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35001" y="603250"/>
            <a:ext cx="10921998" cy="3294019"/>
          </a:xfrm>
          <a:solidFill>
            <a:schemeClr val="bg1"/>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sp>
        <p:nvSpPr>
          <p:cNvPr id="2" name="Title 1"/>
          <p:cNvSpPr>
            <a:spLocks noGrp="1"/>
          </p:cNvSpPr>
          <p:nvPr>
            <p:ph type="title"/>
          </p:nvPr>
        </p:nvSpPr>
        <p:spPr>
          <a:xfrm>
            <a:off x="1097279" y="4298078"/>
            <a:ext cx="10113645" cy="743682"/>
          </a:xfrm>
          <a:prstGeom prst="rect">
            <a:avLst/>
          </a:prstGeom>
        </p:spPr>
        <p:txBody>
          <a:bodyPr tIns="0" bIns="0" anchor="b">
            <a:noAutofit/>
          </a:bodyPr>
          <a:lstStyle>
            <a:lvl1pPr>
              <a:defRPr sz="3600" b="0">
                <a:solidFill>
                  <a:schemeClr val="tx1"/>
                </a:solidFill>
              </a:defRPr>
            </a:lvl1pPr>
          </a:lstStyle>
          <a:p>
            <a:r>
              <a:rPr lang="en-US" noProof="0" smtClean="0"/>
              <a:t>Click to edit Master title style</a:t>
            </a:r>
            <a:endParaRPr lang="en-US" noProof="0"/>
          </a:p>
        </p:txBody>
      </p:sp>
      <p:sp>
        <p:nvSpPr>
          <p:cNvPr id="4" name="Text Placeholder 3"/>
          <p:cNvSpPr>
            <a:spLocks noGrp="1"/>
          </p:cNvSpPr>
          <p:nvPr>
            <p:ph type="body" sz="half" idx="2"/>
          </p:nvPr>
        </p:nvSpPr>
        <p:spPr>
          <a:xfrm>
            <a:off x="1097279" y="5213716"/>
            <a:ext cx="10113264" cy="609600"/>
          </a:xfrm>
        </p:spPr>
        <p:txBody>
          <a:bodyPr lIns="91440" tIns="0" rIns="91440" bIns="0">
            <a:normAutofit/>
          </a:bodyPr>
          <a:lstStyle>
            <a:lvl1pPr marL="0" indent="0">
              <a:spcBef>
                <a:spcPts val="0"/>
              </a:spcBef>
              <a:spcAft>
                <a:spcPts val="600"/>
              </a:spcAft>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noProof="0" smtClean="0"/>
              <a:t>9/13/2021</a:t>
            </a:fld>
            <a:endParaRPr lang="en-US" noProof="0"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noProof="0" dirty="0"/>
          </a:p>
        </p:txBody>
      </p:sp>
      <p:sp>
        <p:nvSpPr>
          <p:cNvPr id="7" name="Slide Number Placeholder 6"/>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4046387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Header">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Lst>
          </p:cNvPr>
          <p:cNvSpPr/>
          <p:nvPr userDrawn="1"/>
        </p:nvSpPr>
        <p:spPr>
          <a:xfrm flipH="1">
            <a:off x="4217870" y="0"/>
            <a:ext cx="3599236" cy="6857999"/>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1" name="Rectangle">
            <a:extLst>
              <a:ext uri="{FF2B5EF4-FFF2-40B4-BE49-F238E27FC236}">
                <a16:creationId xmlns:a16="http://schemas.microsoft.com/office/drawing/2014/main" id="{E1223535-0F2F-6340-80B9-0B5D9364A13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90000"/>
              </a:lnSpc>
              <a:defRPr sz="8000" cap="all" spc="-50" baseline="0">
                <a:solidFill>
                  <a:schemeClr val="tx1">
                    <a:lumMod val="85000"/>
                    <a:lumOff val="15000"/>
                  </a:schemeClr>
                </a:solidFill>
              </a:defRPr>
            </a:lvl1pPr>
          </a:lstStyle>
          <a:p>
            <a:r>
              <a:rPr lang="en-US" noProof="0" smtClean="0"/>
              <a:t>Click to edit Master title style</a:t>
            </a:r>
            <a:endParaRPr lang="en-US" noProof="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smtClean="0"/>
              <a:t>Click to edit Master subtitle style</a:t>
            </a:r>
            <a:endParaRPr lang="en-US" noProof="0"/>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noProof="0" smtClean="0"/>
              <a:t>9/13/2021</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noProof="0"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397075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202A34A5-A029-A246-82C6-D288185EB396}"/>
              </a:ext>
            </a:extLst>
          </p:cNvPr>
          <p:cNvSpPr/>
          <p:nvPr userDrawn="1"/>
        </p:nvSpPr>
        <p:spPr>
          <a:xfrm flipH="1">
            <a:off x="0" y="0"/>
            <a:ext cx="3351057"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3" name="Rectangle">
            <a:extLst>
              <a:ext uri="{FF2B5EF4-FFF2-40B4-BE49-F238E27FC236}">
                <a16:creationId xmlns:a16="http://schemas.microsoft.com/office/drawing/2014/main" id="{2773E1D8-C87F-EE46-8284-575DCA498E81}"/>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noProof="0" smtClean="0"/>
              <a:t>9/13/2021</a:t>
            </a:fld>
            <a:endParaRPr lang="en-US" noProof="0"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noProof="0"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1" name="Title Placeholder 1">
            <a:extLst>
              <a:ext uri="{FF2B5EF4-FFF2-40B4-BE49-F238E27FC236}">
                <a16:creationId xmlns:a16="http://schemas.microsoft.com/office/drawing/2014/main" id="{C429A40D-770E-C144-A5B5-6A4442C09C24}"/>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3432407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1"/>
        </a:solidFill>
        <a:effectLst/>
      </p:bgPr>
    </p:bg>
    <p:spTree>
      <p:nvGrpSpPr>
        <p:cNvPr id="1" name=""/>
        <p:cNvGrpSpPr/>
        <p:nvPr/>
      </p:nvGrpSpPr>
      <p:grpSpPr>
        <a:xfrm>
          <a:off x="0" y="0"/>
          <a:ext cx="0" cy="0"/>
          <a:chOff x="0" y="0"/>
          <a:chExt cx="0" cy="0"/>
        </a:xfrm>
      </p:grpSpPr>
      <p:sp>
        <p:nvSpPr>
          <p:cNvPr id="15" name="Rectangle">
            <a:extLst>
              <a:ext uri="{FF2B5EF4-FFF2-40B4-BE49-F238E27FC236}">
                <a16:creationId xmlns:a16="http://schemas.microsoft.com/office/drawing/2014/main" id="{64248D99-2B30-464D-B9B7-4E5C3A1F3FB2}"/>
              </a:ext>
            </a:extLst>
          </p:cNvPr>
          <p:cNvSpPr/>
          <p:nvPr userDrawn="1"/>
        </p:nvSpPr>
        <p:spPr>
          <a:xfrm flipH="1">
            <a:off x="0" y="0"/>
            <a:ext cx="6096000"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6" name="Rectangle">
            <a:extLst>
              <a:ext uri="{FF2B5EF4-FFF2-40B4-BE49-F238E27FC236}">
                <a16:creationId xmlns:a16="http://schemas.microsoft.com/office/drawing/2014/main" id="{3FAFF55B-FDE6-394B-A39B-22627D8FB6E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4" name="Content Placeholder 3"/>
          <p:cNvSpPr>
            <a:spLocks noGrp="1"/>
          </p:cNvSpPr>
          <p:nvPr>
            <p:ph sz="half" idx="2"/>
          </p:nvPr>
        </p:nvSpPr>
        <p:spPr>
          <a:xfrm>
            <a:off x="1097280" y="2958274"/>
            <a:ext cx="4639736" cy="2910821"/>
          </a:xfrm>
        </p:spPr>
        <p:txBody>
          <a:bodyPr>
            <a:normAutofit/>
          </a:bodyPr>
          <a:lstStyle>
            <a:lvl1pPr>
              <a:defRPr sz="1600">
                <a:solidFill>
                  <a:schemeClr val="tx1"/>
                </a:solidFill>
              </a:defRPr>
            </a:lvl1pPr>
            <a:lvl2pPr>
              <a:defRPr sz="14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6" name="Content Placeholder 5"/>
          <p:cNvSpPr>
            <a:spLocks noGrp="1"/>
          </p:cNvSpPr>
          <p:nvPr>
            <p:ph sz="quarter" idx="4"/>
          </p:nvPr>
        </p:nvSpPr>
        <p:spPr>
          <a:xfrm>
            <a:off x="6515944" y="2958273"/>
            <a:ext cx="4639736" cy="2910821"/>
          </a:xfrm>
        </p:spPr>
        <p:txBody>
          <a:bodyPr>
            <a:normAutofit/>
          </a:bodyPr>
          <a:lstStyle>
            <a:lvl1pPr>
              <a:defRPr sz="1600">
                <a:solidFill>
                  <a:schemeClr val="tx1"/>
                </a:solidFill>
              </a:defRPr>
            </a:lvl1pPr>
            <a:lvl2pPr>
              <a:defRPr sz="14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noProof="0" smtClean="0"/>
              <a:t>9/13/2021</a:t>
            </a:fld>
            <a:endParaRPr lang="en-US" noProof="0"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noProof="0"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7" name="Title Placeholder 1">
            <a:extLst>
              <a:ext uri="{FF2B5EF4-FFF2-40B4-BE49-F238E27FC236}">
                <a16:creationId xmlns:a16="http://schemas.microsoft.com/office/drawing/2014/main" id="{99E345E4-E77C-484E-9FBB-E4EC71F08545}"/>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2423224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83ACCAC0-2C8A-CE43-8C55-22BB53C73920}"/>
              </a:ext>
            </a:extLst>
          </p:cNvPr>
          <p:cNvSpPr/>
          <p:nvPr userDrawn="1"/>
        </p:nvSpPr>
        <p:spPr>
          <a:xfrm flipH="1">
            <a:off x="0" y="0"/>
            <a:ext cx="3351057"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A400A9BD-AA60-E24D-9FC2-722758C8C933}"/>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noProof="0" smtClean="0"/>
              <a:t>9/13/2021</a:t>
            </a:fld>
            <a:endParaRPr lang="en-US" noProof="0"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noProof="0"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4" name="Title Placeholder 1">
            <a:extLst>
              <a:ext uri="{FF2B5EF4-FFF2-40B4-BE49-F238E27FC236}">
                <a16:creationId xmlns:a16="http://schemas.microsoft.com/office/drawing/2014/main" id="{D4076461-FF7A-8843-B7F9-D041F3FB22FC}"/>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302039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
    <p:bg>
      <p:bgPr>
        <a:solidFill>
          <a:schemeClr val="bg1"/>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35FB147F-5DC4-B24C-B8CB-D3DA74290381}"/>
              </a:ext>
            </a:extLst>
          </p:cNvPr>
          <p:cNvSpPr/>
          <p:nvPr userDrawn="1"/>
        </p:nvSpPr>
        <p:spPr>
          <a:xfrm>
            <a:off x="1" y="3429000"/>
            <a:ext cx="12192000" cy="3429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A400A9BD-AA60-E24D-9FC2-722758C8C933}"/>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noProof="0" smtClean="0"/>
              <a:t>9/13/2021</a:t>
            </a:fld>
            <a:endParaRPr lang="en-US" noProof="0"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noProof="0"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9" name="Picture Placeholder 3">
            <a:extLst>
              <a:ext uri="{FF2B5EF4-FFF2-40B4-BE49-F238E27FC236}">
                <a16:creationId xmlns:a16="http://schemas.microsoft.com/office/drawing/2014/main" id="{B9308E97-4F89-394E-856A-5B4EFCB2E73D}"/>
              </a:ext>
            </a:extLst>
          </p:cNvPr>
          <p:cNvSpPr>
            <a:spLocks noGrp="1"/>
          </p:cNvSpPr>
          <p:nvPr>
            <p:ph type="pic" sz="quarter" idx="13"/>
          </p:nvPr>
        </p:nvSpPr>
        <p:spPr>
          <a:xfrm>
            <a:off x="1097279" y="1930861"/>
            <a:ext cx="2919413" cy="2919413"/>
          </a:xfrm>
          <a:solidFill>
            <a:srgbClr val="EDEFF7"/>
          </a:solidFill>
        </p:spPr>
        <p:txBody>
          <a:bodyPr anchor="ctr"/>
          <a:lstStyle>
            <a:lvl1pPr algn="ctr">
              <a:defRPr/>
            </a:lvl1pPr>
          </a:lstStyle>
          <a:p>
            <a:r>
              <a:rPr lang="en-US" noProof="0" smtClean="0"/>
              <a:t>Click icon to add picture</a:t>
            </a:r>
            <a:endParaRPr lang="en-US" noProof="0" dirty="0"/>
          </a:p>
        </p:txBody>
      </p:sp>
      <p:sp>
        <p:nvSpPr>
          <p:cNvPr id="20" name="Picture Placeholder 3">
            <a:extLst>
              <a:ext uri="{FF2B5EF4-FFF2-40B4-BE49-F238E27FC236}">
                <a16:creationId xmlns:a16="http://schemas.microsoft.com/office/drawing/2014/main" id="{A50BECA0-8817-964B-AEDB-A45669684C37}"/>
              </a:ext>
            </a:extLst>
          </p:cNvPr>
          <p:cNvSpPr>
            <a:spLocks noGrp="1"/>
          </p:cNvSpPr>
          <p:nvPr>
            <p:ph type="pic" sz="quarter" idx="14"/>
          </p:nvPr>
        </p:nvSpPr>
        <p:spPr>
          <a:xfrm>
            <a:off x="4659186" y="1930861"/>
            <a:ext cx="2919413" cy="2919413"/>
          </a:xfrm>
          <a:solidFill>
            <a:srgbClr val="EDEFF7"/>
          </a:solidFill>
        </p:spPr>
        <p:txBody>
          <a:bodyPr anchor="ctr"/>
          <a:lstStyle>
            <a:lvl1pPr algn="ctr">
              <a:defRPr/>
            </a:lvl1pPr>
          </a:lstStyle>
          <a:p>
            <a:r>
              <a:rPr lang="en-US" noProof="0" smtClean="0"/>
              <a:t>Click icon to add picture</a:t>
            </a:r>
            <a:endParaRPr lang="en-US" noProof="0" dirty="0"/>
          </a:p>
        </p:txBody>
      </p:sp>
      <p:sp>
        <p:nvSpPr>
          <p:cNvPr id="21" name="Picture Placeholder 3">
            <a:extLst>
              <a:ext uri="{FF2B5EF4-FFF2-40B4-BE49-F238E27FC236}">
                <a16:creationId xmlns:a16="http://schemas.microsoft.com/office/drawing/2014/main" id="{EF399F4D-B67A-4C4B-BCF3-36FE110603F1}"/>
              </a:ext>
            </a:extLst>
          </p:cNvPr>
          <p:cNvSpPr>
            <a:spLocks noGrp="1"/>
          </p:cNvSpPr>
          <p:nvPr>
            <p:ph type="pic" sz="quarter" idx="15"/>
          </p:nvPr>
        </p:nvSpPr>
        <p:spPr>
          <a:xfrm>
            <a:off x="8221093" y="1930861"/>
            <a:ext cx="2919413" cy="2919413"/>
          </a:xfrm>
          <a:solidFill>
            <a:srgbClr val="EDEFF7"/>
          </a:solidFill>
        </p:spPr>
        <p:txBody>
          <a:bodyPr anchor="ctr"/>
          <a:lstStyle>
            <a:lvl1pPr algn="ctr">
              <a:defRPr/>
            </a:lvl1pPr>
          </a:lstStyle>
          <a:p>
            <a:r>
              <a:rPr lang="en-US" noProof="0" smtClean="0"/>
              <a:t>Click icon to add picture</a:t>
            </a:r>
            <a:endParaRPr lang="en-US" noProof="0" dirty="0"/>
          </a:p>
        </p:txBody>
      </p:sp>
      <p:sp>
        <p:nvSpPr>
          <p:cNvPr id="22" name="Text Placeholder 3">
            <a:extLst>
              <a:ext uri="{FF2B5EF4-FFF2-40B4-BE49-F238E27FC236}">
                <a16:creationId xmlns:a16="http://schemas.microsoft.com/office/drawing/2014/main" id="{08305C84-E25F-EC49-8F2B-4C0181FD3ABF}"/>
              </a:ext>
            </a:extLst>
          </p:cNvPr>
          <p:cNvSpPr>
            <a:spLocks noGrp="1"/>
          </p:cNvSpPr>
          <p:nvPr>
            <p:ph type="body" sz="half" idx="2" hasCustomPrompt="1"/>
          </p:nvPr>
        </p:nvSpPr>
        <p:spPr>
          <a:xfrm>
            <a:off x="1097279"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3" name="Text Placeholder 3">
            <a:extLst>
              <a:ext uri="{FF2B5EF4-FFF2-40B4-BE49-F238E27FC236}">
                <a16:creationId xmlns:a16="http://schemas.microsoft.com/office/drawing/2014/main" id="{A57A1FCE-E6BF-3747-9D43-42DBA6656EC0}"/>
              </a:ext>
            </a:extLst>
          </p:cNvPr>
          <p:cNvSpPr>
            <a:spLocks noGrp="1"/>
          </p:cNvSpPr>
          <p:nvPr>
            <p:ph type="body" sz="half" idx="16" hasCustomPrompt="1"/>
          </p:nvPr>
        </p:nvSpPr>
        <p:spPr>
          <a:xfrm>
            <a:off x="4666773"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4" name="Text Placeholder 3">
            <a:extLst>
              <a:ext uri="{FF2B5EF4-FFF2-40B4-BE49-F238E27FC236}">
                <a16:creationId xmlns:a16="http://schemas.microsoft.com/office/drawing/2014/main" id="{5B4B74C8-96E7-684F-91B9-8CE56CD10F1E}"/>
              </a:ext>
            </a:extLst>
          </p:cNvPr>
          <p:cNvSpPr>
            <a:spLocks noGrp="1"/>
          </p:cNvSpPr>
          <p:nvPr>
            <p:ph type="body" sz="half" idx="17" hasCustomPrompt="1"/>
          </p:nvPr>
        </p:nvSpPr>
        <p:spPr>
          <a:xfrm>
            <a:off x="8236267"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5" name="Title Placeholder 1">
            <a:extLst>
              <a:ext uri="{FF2B5EF4-FFF2-40B4-BE49-F238E27FC236}">
                <a16:creationId xmlns:a16="http://schemas.microsoft.com/office/drawing/2014/main" id="{D522564E-B348-544F-A8E5-CFCAFA48B54B}"/>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1418890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9/13/2021</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247229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and Image">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9/13/2021</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05BFC727-5650-B049-AA2A-2511C08FB35B}"/>
              </a:ext>
            </a:extLst>
          </p:cNvPr>
          <p:cNvSpPr/>
          <p:nvPr userDrawn="1"/>
        </p:nvSpPr>
        <p:spPr>
          <a:xfrm flipH="1">
            <a:off x="0" y="0"/>
            <a:ext cx="1195754"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E700C598-C823-744D-BE16-5114B7625057}"/>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0" name="Picture Placeholder 8">
            <a:extLst>
              <a:ext uri="{FF2B5EF4-FFF2-40B4-BE49-F238E27FC236}">
                <a16:creationId xmlns:a16="http://schemas.microsoft.com/office/drawing/2014/main" id="{21BED569-C9C5-8F4D-A42A-ED4914579D63}"/>
              </a:ext>
            </a:extLst>
          </p:cNvPr>
          <p:cNvSpPr>
            <a:spLocks noGrp="1"/>
          </p:cNvSpPr>
          <p:nvPr>
            <p:ph type="pic" sz="quarter" idx="13"/>
          </p:nvPr>
        </p:nvSpPr>
        <p:spPr>
          <a:xfrm>
            <a:off x="5924550" y="633875"/>
            <a:ext cx="5632450" cy="5591175"/>
          </a:xfrm>
          <a:solidFill>
            <a:schemeClr val="tx2"/>
          </a:solidFill>
        </p:spPr>
        <p:txBody>
          <a:bodyPr anchor="ctr"/>
          <a:lstStyle>
            <a:lvl1pPr algn="ctr">
              <a:defRPr>
                <a:solidFill>
                  <a:schemeClr val="bg1"/>
                </a:solidFill>
              </a:defRPr>
            </a:lvl1pPr>
          </a:lstStyle>
          <a:p>
            <a:r>
              <a:rPr lang="en-US" noProof="0" smtClean="0"/>
              <a:t>Click icon to add picture</a:t>
            </a:r>
            <a:endParaRPr lang="en-US" noProof="0" dirty="0"/>
          </a:p>
        </p:txBody>
      </p:sp>
      <p:sp>
        <p:nvSpPr>
          <p:cNvPr id="11" name="Title Placeholder 1">
            <a:extLst>
              <a:ext uri="{FF2B5EF4-FFF2-40B4-BE49-F238E27FC236}">
                <a16:creationId xmlns:a16="http://schemas.microsoft.com/office/drawing/2014/main" id="{ACB6E588-2EB7-9A41-A93A-7757596EF9D6}"/>
              </a:ext>
            </a:extLst>
          </p:cNvPr>
          <p:cNvSpPr>
            <a:spLocks noGrp="1"/>
          </p:cNvSpPr>
          <p:nvPr>
            <p:ph type="title" hasCustomPrompt="1"/>
          </p:nvPr>
        </p:nvSpPr>
        <p:spPr>
          <a:xfrm>
            <a:off x="1195754" y="942870"/>
            <a:ext cx="4157296" cy="1292750"/>
          </a:xfrm>
          <a:prstGeom prst="rect">
            <a:avLst/>
          </a:prstGeom>
        </p:spPr>
        <p:txBody>
          <a:bodyPr vert="horz" lIns="91440" tIns="45720" rIns="91440" bIns="45720" rtlCol="0" anchor="ctr">
            <a:normAutofit/>
          </a:bodyPr>
          <a:lstStyle>
            <a:lvl1pPr>
              <a:defRPr cap="all" baseline="0"/>
            </a:lvl1pPr>
          </a:lstStyle>
          <a:p>
            <a:r>
              <a:rPr lang="en-US" noProof="0"/>
              <a:t>Title goes here</a:t>
            </a:r>
          </a:p>
        </p:txBody>
      </p:sp>
      <p:sp>
        <p:nvSpPr>
          <p:cNvPr id="12" name="Content Placeholder 3">
            <a:extLst>
              <a:ext uri="{FF2B5EF4-FFF2-40B4-BE49-F238E27FC236}">
                <a16:creationId xmlns:a16="http://schemas.microsoft.com/office/drawing/2014/main" id="{A6C0FE70-F6BB-3D40-AD3C-E704CABE499C}"/>
              </a:ext>
            </a:extLst>
          </p:cNvPr>
          <p:cNvSpPr>
            <a:spLocks noGrp="1"/>
          </p:cNvSpPr>
          <p:nvPr>
            <p:ph sz="half" idx="2"/>
          </p:nvPr>
        </p:nvSpPr>
        <p:spPr>
          <a:xfrm>
            <a:off x="1195754" y="2281657"/>
            <a:ext cx="4157296" cy="3633471"/>
          </a:xfrm>
        </p:spPr>
        <p:txBody>
          <a:bodyPr>
            <a:normAutofit/>
          </a:bodyPr>
          <a:lstStyle>
            <a:lvl1pPr marL="0" indent="0">
              <a:buClr>
                <a:schemeClr val="tx1"/>
              </a:buClr>
              <a:buNone/>
              <a:defRPr sz="1600">
                <a:solidFill>
                  <a:schemeClr val="tx1"/>
                </a:solidFill>
              </a:defRPr>
            </a:lvl1pPr>
            <a:lvl2pPr marL="201168" indent="0">
              <a:buClr>
                <a:schemeClr val="tx1"/>
              </a:buClr>
              <a:buFont typeface="Arial" panose="020B0604020202020204" pitchFamily="34" charset="0"/>
              <a:buNone/>
              <a:defRPr sz="1400">
                <a:solidFill>
                  <a:schemeClr val="tx1"/>
                </a:solidFill>
              </a:defRPr>
            </a:lvl2pPr>
            <a:lvl3pPr marL="384048" indent="0">
              <a:buClr>
                <a:schemeClr val="tx1"/>
              </a:buClr>
              <a:buFont typeface="Arial" panose="020B0604020202020204" pitchFamily="34" charset="0"/>
              <a:buNone/>
              <a:defRPr sz="1100">
                <a:solidFill>
                  <a:schemeClr val="tx1"/>
                </a:solidFill>
              </a:defRPr>
            </a:lvl3pPr>
            <a:lvl4pPr marL="566928" indent="0">
              <a:buClr>
                <a:schemeClr val="tx1"/>
              </a:buClr>
              <a:buFont typeface="Arial" panose="020B0604020202020204" pitchFamily="34" charset="0"/>
              <a:buNone/>
              <a:defRPr sz="1100">
                <a:solidFill>
                  <a:schemeClr val="tx1"/>
                </a:solidFill>
              </a:defRPr>
            </a:lvl4pPr>
            <a:lvl5pPr marL="749808" indent="0">
              <a:buClr>
                <a:schemeClr val="tx1"/>
              </a:buClr>
              <a:buFont typeface="Arial" panose="020B0604020202020204" pitchFamily="34" charset="0"/>
              <a:buNone/>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3701714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Quote">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9/13/2021</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0AB10FFC-D586-994D-8D3D-F4042255CB72}"/>
              </a:ext>
            </a:extLst>
          </p:cNvPr>
          <p:cNvSpPr/>
          <p:nvPr userDrawn="1"/>
        </p:nvSpPr>
        <p:spPr>
          <a:xfrm flipH="1">
            <a:off x="0" y="0"/>
            <a:ext cx="12192000"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C7B0C08A-E831-D242-B2CE-2DEB004F982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cxnSp>
        <p:nvCxnSpPr>
          <p:cNvPr id="7" name="Straight Connector 6">
            <a:extLst>
              <a:ext uri="{FF2B5EF4-FFF2-40B4-BE49-F238E27FC236}">
                <a16:creationId xmlns:a16="http://schemas.microsoft.com/office/drawing/2014/main" id="{105C2191-88F7-4148-96FD-E129F707E038}"/>
              </a:ext>
            </a:extLst>
          </p:cNvPr>
          <p:cNvCxnSpPr/>
          <p:nvPr userDrawn="1"/>
        </p:nvCxnSpPr>
        <p:spPr>
          <a:xfrm>
            <a:off x="6818393" y="999565"/>
            <a:ext cx="0" cy="48588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le Placeholder 1">
            <a:extLst>
              <a:ext uri="{FF2B5EF4-FFF2-40B4-BE49-F238E27FC236}">
                <a16:creationId xmlns:a16="http://schemas.microsoft.com/office/drawing/2014/main" id="{61FB2196-E251-5A40-86F7-6092CEBFA133}"/>
              </a:ext>
            </a:extLst>
          </p:cNvPr>
          <p:cNvSpPr>
            <a:spLocks noGrp="1"/>
          </p:cNvSpPr>
          <p:nvPr>
            <p:ph type="title" hasCustomPrompt="1"/>
          </p:nvPr>
        </p:nvSpPr>
        <p:spPr>
          <a:xfrm>
            <a:off x="635000" y="3135207"/>
            <a:ext cx="5460992" cy="587584"/>
          </a:xfrm>
          <a:prstGeom prst="rect">
            <a:avLst/>
          </a:prstGeom>
        </p:spPr>
        <p:txBody>
          <a:bodyPr vert="horz" lIns="91440" tIns="45720" rIns="91440" bIns="45720" rtlCol="0" anchor="ctr">
            <a:noAutofit/>
          </a:bodyPr>
          <a:lstStyle>
            <a:lvl1pPr algn="r">
              <a:defRPr sz="4800" cap="all" baseline="0"/>
            </a:lvl1pPr>
          </a:lstStyle>
          <a:p>
            <a:r>
              <a:rPr lang="en-US" noProof="0"/>
              <a:t>Title goes here</a:t>
            </a:r>
          </a:p>
        </p:txBody>
      </p:sp>
      <p:sp>
        <p:nvSpPr>
          <p:cNvPr id="12" name="Content Placeholder 3">
            <a:extLst>
              <a:ext uri="{FF2B5EF4-FFF2-40B4-BE49-F238E27FC236}">
                <a16:creationId xmlns:a16="http://schemas.microsoft.com/office/drawing/2014/main" id="{C2FACD1B-0D9C-A547-98A0-D66C341D3D74}"/>
              </a:ext>
            </a:extLst>
          </p:cNvPr>
          <p:cNvSpPr>
            <a:spLocks noGrp="1"/>
          </p:cNvSpPr>
          <p:nvPr>
            <p:ph sz="half" idx="2" hasCustomPrompt="1"/>
          </p:nvPr>
        </p:nvSpPr>
        <p:spPr>
          <a:xfrm>
            <a:off x="7540794" y="831286"/>
            <a:ext cx="4016206" cy="5195425"/>
          </a:xfrm>
        </p:spPr>
        <p:txBody>
          <a:bodyPr anchor="ctr">
            <a:normAutofit/>
          </a:bodyPr>
          <a:lstStyle>
            <a:lvl1pPr marL="342900" indent="-342900">
              <a:buClr>
                <a:schemeClr val="tx1"/>
              </a:buClr>
              <a:buFont typeface="+mj-lt"/>
              <a:buAutoNum type="arabicPeriod"/>
              <a:defRPr sz="1600">
                <a:solidFill>
                  <a:schemeClr val="tx1"/>
                </a:solidFill>
              </a:defRPr>
            </a:lvl1pPr>
            <a:lvl2pPr marL="544068" indent="-342900">
              <a:buClr>
                <a:schemeClr val="tx1"/>
              </a:buClr>
              <a:buFont typeface="+mj-lt"/>
              <a:buAutoNum type="arabicPeriod"/>
              <a:defRPr sz="1400"/>
            </a:lvl2pPr>
            <a:lvl3pPr marL="612648" indent="-228600">
              <a:buClr>
                <a:schemeClr val="tx1"/>
              </a:buClr>
              <a:buFont typeface="+mj-lt"/>
              <a:buAutoNum type="arabicPeriod"/>
              <a:defRPr sz="1100"/>
            </a:lvl3pPr>
            <a:lvl4pPr marL="795528" indent="-228600">
              <a:buClr>
                <a:schemeClr val="tx1"/>
              </a:buClr>
              <a:buFont typeface="+mj-lt"/>
              <a:buAutoNum type="arabicPeriod"/>
              <a:defRPr sz="1100"/>
            </a:lvl4pPr>
            <a:lvl5pPr marL="978408" indent="-228600">
              <a:buClr>
                <a:schemeClr val="tx1"/>
              </a:buClr>
              <a:buFont typeface="+mj-lt"/>
              <a:buAutoNum type="arabicPeriod"/>
              <a:defRPr sz="1100"/>
            </a:lvl5pPr>
          </a:lstStyle>
          <a:p>
            <a:pPr lvl="0"/>
            <a:r>
              <a:rPr lang="en-US" noProof="0"/>
              <a:t>Quote Goes Here</a:t>
            </a:r>
          </a:p>
        </p:txBody>
      </p:sp>
    </p:spTree>
    <p:extLst>
      <p:ext uri="{BB962C8B-B14F-4D97-AF65-F5344CB8AC3E}">
        <p14:creationId xmlns:p14="http://schemas.microsoft.com/office/powerpoint/2010/main" val="418493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1552108B-1F90-0044-A7D4-0956E919F29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Placeholder 1"/>
          <p:cNvSpPr>
            <a:spLocks noGrp="1"/>
          </p:cNvSpPr>
          <p:nvPr>
            <p:ph type="title"/>
          </p:nvPr>
        </p:nvSpPr>
        <p:spPr>
          <a:xfrm>
            <a:off x="1097280" y="942871"/>
            <a:ext cx="10058400" cy="587584"/>
          </a:xfrm>
          <a:prstGeom prst="rect">
            <a:avLst/>
          </a:prstGeom>
        </p:spPr>
        <p:txBody>
          <a:bodyPr vert="horz" lIns="91440" tIns="45720" rIns="91440" bIns="45720" rtlCol="0" anchor="ctr">
            <a:normAutofit/>
          </a:bodyPr>
          <a:lstStyle/>
          <a:p>
            <a:r>
              <a:rPr lang="en-US" noProof="0" smtClean="0"/>
              <a:t>Click to edit Master title style</a:t>
            </a:r>
            <a:endParaRPr lang="en-US" noProof="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noProof="0" smtClean="0"/>
              <a:t>9/13/2021</a:t>
            </a:fld>
            <a:endParaRPr lang="en-US" noProof="0"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noProof="0"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394360962"/>
      </p:ext>
    </p:extLst>
  </p:cSld>
  <p:clrMap bg1="lt1" tx1="dk1" bg2="lt2" tx2="dk2" accent1="accent1" accent2="accent2" accent3="accent3" accent4="accent4" accent5="accent5" accent6="accent6" hlink="hlink" folHlink="folHlink"/>
  <p:sldLayoutIdLst>
    <p:sldLayoutId id="2147483674" r:id="rId1"/>
    <p:sldLayoutId id="2147483693" r:id="rId2"/>
    <p:sldLayoutId id="2147483675" r:id="rId3"/>
    <p:sldLayoutId id="2147483684" r:id="rId4"/>
    <p:sldLayoutId id="2147483678" r:id="rId5"/>
    <p:sldLayoutId id="2147483688" r:id="rId6"/>
    <p:sldLayoutId id="2147483679" r:id="rId7"/>
    <p:sldLayoutId id="2147483692" r:id="rId8"/>
    <p:sldLayoutId id="2147483691" r:id="rId9"/>
    <p:sldLayoutId id="2147483690" r:id="rId10"/>
    <p:sldLayoutId id="2147483689" r:id="rId11"/>
    <p:sldLayoutId id="2147483683" r:id="rId12"/>
  </p:sldLayoutIdLst>
  <p:hf sldNum="0" hdr="0" ftr="0" dt="0"/>
  <p:txStyles>
    <p:titleStyle>
      <a:lvl1pPr algn="l" defTabSz="914400" rtl="0" eaLnBrk="1" latinLnBrk="0" hangingPunct="1">
        <a:lnSpc>
          <a:spcPct val="90000"/>
        </a:lnSpc>
        <a:spcBef>
          <a:spcPct val="0"/>
        </a:spcBef>
        <a:buNone/>
        <a:defRPr sz="2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7AEFB0-51F2-5449-996C-73382891D2F9}"/>
              </a:ext>
            </a:extLst>
          </p:cNvPr>
          <p:cNvSpPr>
            <a:spLocks noGrp="1"/>
          </p:cNvSpPr>
          <p:nvPr>
            <p:ph type="ctrTitle"/>
          </p:nvPr>
        </p:nvSpPr>
        <p:spPr/>
        <p:txBody>
          <a:bodyPr>
            <a:normAutofit/>
          </a:bodyPr>
          <a:lstStyle/>
          <a:p>
            <a:r>
              <a:rPr lang="en-US" sz="4800" dirty="0"/>
              <a:t>How to Manage </a:t>
            </a:r>
            <a:r>
              <a:rPr lang="tr-TR" sz="4800" dirty="0" smtClean="0"/>
              <a:t/>
            </a:r>
            <a:br>
              <a:rPr lang="tr-TR" sz="4800" dirty="0" smtClean="0"/>
            </a:br>
            <a:r>
              <a:rPr lang="en-US" sz="4800" dirty="0" smtClean="0"/>
              <a:t>Cyber </a:t>
            </a:r>
            <a:r>
              <a:rPr lang="en-US" sz="4800" dirty="0"/>
              <a:t>Risks </a:t>
            </a:r>
            <a:r>
              <a:rPr lang="tr-TR" sz="4800" dirty="0" smtClean="0"/>
              <a:t/>
            </a:r>
            <a:br>
              <a:rPr lang="tr-TR" sz="4800" dirty="0" smtClean="0"/>
            </a:br>
            <a:r>
              <a:rPr lang="en-US" sz="4800" dirty="0" smtClean="0"/>
              <a:t>in </a:t>
            </a:r>
            <a:r>
              <a:rPr lang="en-US" sz="4800" dirty="0"/>
              <a:t>the Pandemic Era</a:t>
            </a:r>
            <a:endParaRPr lang="en-US" sz="4800" dirty="0"/>
          </a:p>
        </p:txBody>
      </p:sp>
      <p:sp>
        <p:nvSpPr>
          <p:cNvPr id="5" name="Subtitle 4">
            <a:extLst>
              <a:ext uri="{FF2B5EF4-FFF2-40B4-BE49-F238E27FC236}">
                <a16:creationId xmlns:a16="http://schemas.microsoft.com/office/drawing/2014/main" id="{B0F6D6CF-8D73-6643-A348-53AAE29FD1C2}"/>
              </a:ext>
            </a:extLst>
          </p:cNvPr>
          <p:cNvSpPr>
            <a:spLocks noGrp="1"/>
          </p:cNvSpPr>
          <p:nvPr>
            <p:ph type="subTitle" idx="1"/>
          </p:nvPr>
        </p:nvSpPr>
        <p:spPr/>
        <p:txBody>
          <a:bodyPr>
            <a:normAutofit/>
          </a:bodyPr>
          <a:lstStyle/>
          <a:p>
            <a:r>
              <a:rPr lang="tr-TR" sz="1600" dirty="0" smtClean="0"/>
              <a:t>Burak Dündar</a:t>
            </a:r>
          </a:p>
          <a:p>
            <a:r>
              <a:rPr lang="en-US" sz="1600" dirty="0"/>
              <a:t>Information Security and IT GRC </a:t>
            </a:r>
            <a:r>
              <a:rPr lang="en-US" sz="1600" dirty="0" smtClean="0"/>
              <a:t>Professional</a:t>
            </a:r>
            <a:endParaRPr lang="en-US" sz="1600" dirty="0"/>
          </a:p>
        </p:txBody>
      </p:sp>
    </p:spTree>
    <p:extLst>
      <p:ext uri="{BB962C8B-B14F-4D97-AF65-F5344CB8AC3E}">
        <p14:creationId xmlns:p14="http://schemas.microsoft.com/office/powerpoint/2010/main" val="1833365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7AEFB0-51F2-5449-996C-73382891D2F9}"/>
              </a:ext>
            </a:extLst>
          </p:cNvPr>
          <p:cNvSpPr>
            <a:spLocks noGrp="1"/>
          </p:cNvSpPr>
          <p:nvPr>
            <p:ph type="ctrTitle"/>
          </p:nvPr>
        </p:nvSpPr>
        <p:spPr/>
        <p:txBody>
          <a:bodyPr>
            <a:normAutofit fontScale="90000"/>
          </a:bodyPr>
          <a:lstStyle/>
          <a:p>
            <a:r>
              <a:rPr lang="en-US" sz="2800" dirty="0"/>
              <a:t>How to </a:t>
            </a:r>
            <a:r>
              <a:rPr lang="en-US" sz="2800" dirty="0" smtClean="0"/>
              <a:t>Manage</a:t>
            </a:r>
            <a:r>
              <a:rPr lang="tr-TR" sz="2800" dirty="0" smtClean="0"/>
              <a:t> </a:t>
            </a:r>
            <a:r>
              <a:rPr lang="en-US" sz="2800" dirty="0" smtClean="0"/>
              <a:t>Cyber </a:t>
            </a:r>
            <a:r>
              <a:rPr lang="en-US" sz="2800" dirty="0"/>
              <a:t>Risks </a:t>
            </a:r>
            <a:r>
              <a:rPr lang="en-US" sz="2800" dirty="0" smtClean="0"/>
              <a:t>in </a:t>
            </a:r>
            <a:r>
              <a:rPr lang="en-US" sz="2800" dirty="0"/>
              <a:t>the Pandemic </a:t>
            </a:r>
            <a:r>
              <a:rPr lang="en-US" sz="2800" dirty="0" smtClean="0"/>
              <a:t>Era</a:t>
            </a:r>
            <a:r>
              <a:rPr lang="tr-TR" sz="2800" dirty="0" smtClean="0"/>
              <a:t/>
            </a:r>
            <a:br>
              <a:rPr lang="tr-TR" sz="2800" dirty="0" smtClean="0"/>
            </a:br>
            <a:r>
              <a:rPr lang="tr-TR" sz="2800" dirty="0"/>
              <a:t/>
            </a:r>
            <a:br>
              <a:rPr lang="tr-TR" sz="2800" dirty="0"/>
            </a:br>
            <a:r>
              <a:rPr lang="tr-TR" sz="2800" dirty="0" smtClean="0"/>
              <a:t/>
            </a:r>
            <a:br>
              <a:rPr lang="tr-TR" sz="2800" dirty="0" smtClean="0"/>
            </a:br>
            <a:r>
              <a:rPr lang="tr-TR" sz="2800" dirty="0"/>
              <a:t/>
            </a:r>
            <a:br>
              <a:rPr lang="tr-TR" sz="2800" dirty="0"/>
            </a:br>
            <a:r>
              <a:rPr lang="tr-TR" sz="5300" dirty="0" smtClean="0"/>
              <a:t>THANK YOU…</a:t>
            </a:r>
            <a:br>
              <a:rPr lang="tr-TR" sz="5300" dirty="0" smtClean="0"/>
            </a:br>
            <a:r>
              <a:rPr lang="tr-TR" sz="4800" dirty="0"/>
              <a:t/>
            </a:r>
            <a:br>
              <a:rPr lang="tr-TR" sz="4800" dirty="0"/>
            </a:br>
            <a:endParaRPr lang="en-US" sz="4800" dirty="0"/>
          </a:p>
        </p:txBody>
      </p:sp>
      <p:sp>
        <p:nvSpPr>
          <p:cNvPr id="5" name="Subtitle 4">
            <a:extLst>
              <a:ext uri="{FF2B5EF4-FFF2-40B4-BE49-F238E27FC236}">
                <a16:creationId xmlns:a16="http://schemas.microsoft.com/office/drawing/2014/main" id="{B0F6D6CF-8D73-6643-A348-53AAE29FD1C2}"/>
              </a:ext>
            </a:extLst>
          </p:cNvPr>
          <p:cNvSpPr>
            <a:spLocks noGrp="1"/>
          </p:cNvSpPr>
          <p:nvPr>
            <p:ph type="subTitle" idx="1"/>
          </p:nvPr>
        </p:nvSpPr>
        <p:spPr/>
        <p:txBody>
          <a:bodyPr>
            <a:normAutofit/>
          </a:bodyPr>
          <a:lstStyle/>
          <a:p>
            <a:r>
              <a:rPr lang="tr-TR" sz="1600" dirty="0" smtClean="0"/>
              <a:t>Burak Dündar</a:t>
            </a:r>
          </a:p>
          <a:p>
            <a:r>
              <a:rPr lang="en-US" sz="1600" dirty="0"/>
              <a:t>Information Security and IT GRC </a:t>
            </a:r>
            <a:r>
              <a:rPr lang="en-US" sz="1600" dirty="0" smtClean="0"/>
              <a:t>Professional</a:t>
            </a:r>
            <a:endParaRPr lang="en-US" sz="1600" dirty="0"/>
          </a:p>
        </p:txBody>
      </p:sp>
    </p:spTree>
    <p:extLst>
      <p:ext uri="{BB962C8B-B14F-4D97-AF65-F5344CB8AC3E}">
        <p14:creationId xmlns:p14="http://schemas.microsoft.com/office/powerpoint/2010/main" val="4278054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55BA9AC8-EA60-644D-9DDA-B76203EA1E87}"/>
              </a:ext>
            </a:extLst>
          </p:cNvPr>
          <p:cNvSpPr>
            <a:spLocks noGrp="1"/>
          </p:cNvSpPr>
          <p:nvPr>
            <p:ph type="title"/>
          </p:nvPr>
        </p:nvSpPr>
        <p:spPr/>
        <p:txBody>
          <a:bodyPr/>
          <a:lstStyle/>
          <a:p>
            <a:r>
              <a:rPr lang="en-US" dirty="0">
                <a:solidFill>
                  <a:schemeClr val="tx1"/>
                </a:solidFill>
              </a:rPr>
              <a:t>OUTLINE</a:t>
            </a:r>
          </a:p>
        </p:txBody>
      </p:sp>
      <p:sp>
        <p:nvSpPr>
          <p:cNvPr id="17" name="Content Placeholder 16">
            <a:extLst>
              <a:ext uri="{FF2B5EF4-FFF2-40B4-BE49-F238E27FC236}">
                <a16:creationId xmlns:a16="http://schemas.microsoft.com/office/drawing/2014/main" id="{8E7591AD-81F4-2E45-AE36-F4DA40C19031}"/>
              </a:ext>
            </a:extLst>
          </p:cNvPr>
          <p:cNvSpPr>
            <a:spLocks noGrp="1"/>
          </p:cNvSpPr>
          <p:nvPr>
            <p:ph sz="half" idx="2"/>
          </p:nvPr>
        </p:nvSpPr>
        <p:spPr/>
        <p:txBody>
          <a:bodyPr/>
          <a:lstStyle/>
          <a:p>
            <a:r>
              <a:rPr lang="tr-TR" dirty="0" err="1" smtClean="0"/>
              <a:t>Welcome</a:t>
            </a:r>
            <a:endParaRPr lang="tr-TR" dirty="0" smtClean="0"/>
          </a:p>
          <a:p>
            <a:r>
              <a:rPr lang="en-US" dirty="0" smtClean="0"/>
              <a:t>What </a:t>
            </a:r>
            <a:r>
              <a:rPr lang="en-US" dirty="0"/>
              <a:t>our </a:t>
            </a:r>
            <a:r>
              <a:rPr lang="tr-TR" dirty="0" smtClean="0"/>
              <a:t>Leader</a:t>
            </a:r>
            <a:r>
              <a:rPr lang="en-US" dirty="0" smtClean="0"/>
              <a:t> say</a:t>
            </a:r>
            <a:endParaRPr lang="tr-TR" dirty="0" smtClean="0"/>
          </a:p>
          <a:p>
            <a:r>
              <a:rPr lang="en-US" dirty="0"/>
              <a:t>Motivations</a:t>
            </a:r>
            <a:endParaRPr lang="en-US" dirty="0"/>
          </a:p>
          <a:p>
            <a:r>
              <a:rPr lang="en-US" dirty="0"/>
              <a:t>Every organization is exposed to information security threats daily.</a:t>
            </a:r>
            <a:endParaRPr lang="en-US" dirty="0"/>
          </a:p>
          <a:p>
            <a:r>
              <a:rPr lang="en-US" dirty="0" smtClean="0"/>
              <a:t>T</a:t>
            </a:r>
            <a:r>
              <a:rPr lang="tr-TR" dirty="0" smtClean="0"/>
              <a:t>he </a:t>
            </a:r>
            <a:r>
              <a:rPr lang="tr-TR" dirty="0" err="1" smtClean="0"/>
              <a:t>Evolving</a:t>
            </a:r>
            <a:r>
              <a:rPr lang="tr-TR" dirty="0" smtClean="0"/>
              <a:t> </a:t>
            </a:r>
            <a:r>
              <a:rPr lang="tr-TR" dirty="0" err="1" smtClean="0"/>
              <a:t>Standards</a:t>
            </a:r>
            <a:endParaRPr lang="tr-TR" dirty="0" smtClean="0"/>
          </a:p>
          <a:p>
            <a:r>
              <a:rPr lang="en-US" dirty="0" smtClean="0"/>
              <a:t>CYBERSECURITY </a:t>
            </a:r>
            <a:r>
              <a:rPr lang="en-US" dirty="0"/>
              <a:t>RISK MANAGEMENT TOP </a:t>
            </a:r>
            <a:r>
              <a:rPr lang="en-US" dirty="0" smtClean="0"/>
              <a:t>10</a:t>
            </a:r>
            <a:endParaRPr lang="tr-TR" dirty="0" smtClean="0"/>
          </a:p>
          <a:p>
            <a:r>
              <a:rPr lang="en-US" dirty="0"/>
              <a:t>C</a:t>
            </a:r>
            <a:r>
              <a:rPr lang="tr-TR" dirty="0" err="1"/>
              <a:t>yberSecurity</a:t>
            </a:r>
            <a:r>
              <a:rPr lang="tr-TR" dirty="0"/>
              <a:t> </a:t>
            </a:r>
            <a:r>
              <a:rPr lang="tr-TR" dirty="0" err="1"/>
              <a:t>Actions</a:t>
            </a:r>
            <a:endParaRPr lang="tr-TR" dirty="0"/>
          </a:p>
          <a:p>
            <a:endParaRPr lang="tr-TR" dirty="0" smtClean="0"/>
          </a:p>
          <a:p>
            <a:endParaRPr lang="en-US" dirty="0" smtClean="0"/>
          </a:p>
        </p:txBody>
      </p:sp>
    </p:spTree>
    <p:extLst>
      <p:ext uri="{BB962C8B-B14F-4D97-AF65-F5344CB8AC3E}">
        <p14:creationId xmlns:p14="http://schemas.microsoft.com/office/powerpoint/2010/main" val="2276898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D59CD-1242-F149-AB16-9D02E7C89131}"/>
              </a:ext>
            </a:extLst>
          </p:cNvPr>
          <p:cNvSpPr>
            <a:spLocks noGrp="1"/>
          </p:cNvSpPr>
          <p:nvPr>
            <p:ph type="title"/>
          </p:nvPr>
        </p:nvSpPr>
        <p:spPr/>
        <p:txBody>
          <a:bodyPr>
            <a:normAutofit fontScale="90000"/>
          </a:bodyPr>
          <a:lstStyle/>
          <a:p>
            <a:r>
              <a:rPr lang="en-US" dirty="0" err="1"/>
              <a:t>Burak</a:t>
            </a:r>
            <a:r>
              <a:rPr lang="en-US" dirty="0"/>
              <a:t> </a:t>
            </a:r>
            <a:r>
              <a:rPr lang="en-US" dirty="0" smtClean="0"/>
              <a:t>DÜNDAR</a:t>
            </a:r>
            <a:r>
              <a:rPr lang="tr-TR" dirty="0" smtClean="0"/>
              <a:t/>
            </a:r>
            <a:br>
              <a:rPr lang="tr-TR" dirty="0" smtClean="0"/>
            </a:br>
            <a:r>
              <a:rPr lang="en-US" sz="2200" dirty="0"/>
              <a:t>Information Security and IT GRC </a:t>
            </a:r>
            <a:r>
              <a:rPr lang="en-US" sz="2200" dirty="0" smtClean="0"/>
              <a:t>Professional</a:t>
            </a:r>
            <a:endParaRPr lang="en-US" dirty="0"/>
          </a:p>
        </p:txBody>
      </p:sp>
      <p:sp>
        <p:nvSpPr>
          <p:cNvPr id="3" name="Content Placeholder 2">
            <a:extLst>
              <a:ext uri="{FF2B5EF4-FFF2-40B4-BE49-F238E27FC236}">
                <a16:creationId xmlns:a16="http://schemas.microsoft.com/office/drawing/2014/main" id="{79497D95-D925-3641-A715-DB7630E983B0}"/>
              </a:ext>
            </a:extLst>
          </p:cNvPr>
          <p:cNvSpPr>
            <a:spLocks noGrp="1"/>
          </p:cNvSpPr>
          <p:nvPr>
            <p:ph sz="half" idx="2"/>
          </p:nvPr>
        </p:nvSpPr>
        <p:spPr/>
        <p:txBody>
          <a:bodyPr>
            <a:normAutofit/>
          </a:bodyPr>
          <a:lstStyle/>
          <a:p>
            <a:pPr marL="0" indent="0" algn="just">
              <a:buNone/>
            </a:pPr>
            <a:r>
              <a:rPr lang="en-US" dirty="0"/>
              <a:t>Experienced Information Security and IT GRC (Governance, Risk, Compliance) Management with a demonstrated history of working in the different verticals including international and financial services</a:t>
            </a:r>
            <a:r>
              <a:rPr lang="en-US" dirty="0" smtClean="0"/>
              <a:t>.</a:t>
            </a:r>
            <a:endParaRPr lang="tr-TR" dirty="0" smtClean="0"/>
          </a:p>
          <a:p>
            <a:pPr marL="0" indent="0" algn="just">
              <a:buNone/>
            </a:pPr>
            <a:endParaRPr lang="en-US" dirty="0"/>
          </a:p>
          <a:p>
            <a:pPr algn="just">
              <a:buFont typeface="Wingdings" panose="05000000000000000000" pitchFamily="2" charset="2"/>
              <a:buChar char="q"/>
            </a:pPr>
            <a:r>
              <a:rPr lang="en-US" sz="1400" dirty="0" smtClean="0"/>
              <a:t>Information </a:t>
            </a:r>
            <a:r>
              <a:rPr lang="en-US" sz="1400" dirty="0"/>
              <a:t>Security Management,</a:t>
            </a:r>
          </a:p>
          <a:p>
            <a:pPr algn="just">
              <a:buFont typeface="Wingdings" panose="05000000000000000000" pitchFamily="2" charset="2"/>
              <a:buChar char="q"/>
            </a:pPr>
            <a:r>
              <a:rPr lang="en-US" sz="1400" dirty="0"/>
              <a:t>Information Security Assurance &amp; Operations,</a:t>
            </a:r>
          </a:p>
          <a:p>
            <a:pPr algn="just">
              <a:buFont typeface="Wingdings" panose="05000000000000000000" pitchFamily="2" charset="2"/>
              <a:buChar char="q"/>
            </a:pPr>
            <a:r>
              <a:rPr lang="en-US" sz="1400" dirty="0"/>
              <a:t>Information Risk Management,</a:t>
            </a:r>
          </a:p>
          <a:p>
            <a:pPr algn="just">
              <a:buFont typeface="Wingdings" panose="05000000000000000000" pitchFamily="2" charset="2"/>
              <a:buChar char="q"/>
            </a:pPr>
            <a:r>
              <a:rPr lang="en-US" sz="1400" dirty="0"/>
              <a:t>Compliance &amp; IT Audit Management,</a:t>
            </a:r>
          </a:p>
          <a:p>
            <a:pPr algn="just">
              <a:buFont typeface="Wingdings" panose="05000000000000000000" pitchFamily="2" charset="2"/>
              <a:buChar char="q"/>
            </a:pPr>
            <a:r>
              <a:rPr lang="en-US" sz="1400" dirty="0"/>
              <a:t>Business Continuity and Disaster Recovery Management,</a:t>
            </a:r>
          </a:p>
          <a:p>
            <a:pPr algn="just">
              <a:buFont typeface="Wingdings" panose="05000000000000000000" pitchFamily="2" charset="2"/>
              <a:buChar char="q"/>
            </a:pPr>
            <a:r>
              <a:rPr lang="en-US" sz="1400" dirty="0"/>
              <a:t>IT Strategy &amp; Project Management</a:t>
            </a:r>
            <a:r>
              <a:rPr lang="en-US" sz="1400" dirty="0" smtClean="0"/>
              <a:t>,</a:t>
            </a:r>
            <a:endParaRPr lang="en-US" sz="1400" dirty="0"/>
          </a:p>
        </p:txBody>
      </p:sp>
      <p:pic>
        <p:nvPicPr>
          <p:cNvPr id="6" name="Picture Placeholder 2" descr="Men shaking hands over a desk, with laptop in view and another's hand holding a pen"/>
          <p:cNvPicPr>
            <a:picLocks noGrp="1" noChangeAspect="1"/>
          </p:cNvPicPr>
          <p:nvPr>
            <p:ph sz="half" idx="14"/>
          </p:nvPr>
        </p:nvPicPr>
        <p:blipFill>
          <a:blip r:embed="rId2">
            <a:extLst>
              <a:ext uri="{28A0092B-C50C-407E-A947-70E740481C1C}">
                <a14:useLocalDpi xmlns:a14="http://schemas.microsoft.com/office/drawing/2010/main" val="0"/>
              </a:ext>
            </a:extLst>
          </a:blip>
          <a:srcRect/>
          <a:stretch>
            <a:fillRect/>
          </a:stretch>
        </p:blipFill>
        <p:spPr>
          <a:xfrm>
            <a:off x="688489" y="512119"/>
            <a:ext cx="4249263" cy="5841561"/>
          </a:xfrm>
        </p:spPr>
      </p:pic>
    </p:spTree>
    <p:extLst>
      <p:ext uri="{BB962C8B-B14F-4D97-AF65-F5344CB8AC3E}">
        <p14:creationId xmlns:p14="http://schemas.microsoft.com/office/powerpoint/2010/main" val="4176208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E51183-D0D9-A74B-94F0-9EC0104A75F3}"/>
              </a:ext>
            </a:extLst>
          </p:cNvPr>
          <p:cNvSpPr>
            <a:spLocks noGrp="1"/>
          </p:cNvSpPr>
          <p:nvPr>
            <p:ph type="title"/>
          </p:nvPr>
        </p:nvSpPr>
        <p:spPr/>
        <p:txBody>
          <a:bodyPr/>
          <a:lstStyle/>
          <a:p>
            <a:pPr>
              <a:tabLst>
                <a:tab pos="3308350" algn="l"/>
              </a:tabLst>
            </a:pPr>
            <a:r>
              <a:rPr lang="en-US" dirty="0">
                <a:solidFill>
                  <a:schemeClr val="tx1">
                    <a:lumMod val="85000"/>
                    <a:lumOff val="15000"/>
                  </a:schemeClr>
                </a:solidFill>
              </a:rPr>
              <a:t>WHAT OUR </a:t>
            </a:r>
            <a:r>
              <a:rPr lang="tr-TR" dirty="0" smtClean="0">
                <a:solidFill>
                  <a:schemeClr val="tx1">
                    <a:lumMod val="85000"/>
                    <a:lumOff val="15000"/>
                  </a:schemeClr>
                </a:solidFill>
              </a:rPr>
              <a:t>Leader</a:t>
            </a:r>
            <a:r>
              <a:rPr lang="en-US" dirty="0" smtClean="0">
                <a:solidFill>
                  <a:schemeClr val="tx1">
                    <a:lumMod val="85000"/>
                    <a:lumOff val="15000"/>
                  </a:schemeClr>
                </a:solidFill>
              </a:rPr>
              <a:t> </a:t>
            </a:r>
            <a:r>
              <a:rPr lang="en-US" dirty="0">
                <a:solidFill>
                  <a:schemeClr val="tx1">
                    <a:lumMod val="85000"/>
                    <a:lumOff val="15000"/>
                  </a:schemeClr>
                </a:solidFill>
              </a:rPr>
              <a:t>SAY</a:t>
            </a:r>
          </a:p>
        </p:txBody>
      </p:sp>
      <p:sp>
        <p:nvSpPr>
          <p:cNvPr id="5" name="Content Placeholder 4">
            <a:extLst>
              <a:ext uri="{FF2B5EF4-FFF2-40B4-BE49-F238E27FC236}">
                <a16:creationId xmlns:a16="http://schemas.microsoft.com/office/drawing/2014/main" id="{319ED1B1-6FE0-FA43-95C4-366DBD1F1305}"/>
              </a:ext>
            </a:extLst>
          </p:cNvPr>
          <p:cNvSpPr>
            <a:spLocks noGrp="1"/>
          </p:cNvSpPr>
          <p:nvPr>
            <p:ph sz="half" idx="2"/>
          </p:nvPr>
        </p:nvSpPr>
        <p:spPr/>
        <p:txBody>
          <a:bodyPr/>
          <a:lstStyle/>
          <a:p>
            <a:pPr marL="0" indent="0">
              <a:buFont typeface="Calibri" panose="020F0502020204030204" pitchFamily="34" charset="0"/>
              <a:buNone/>
            </a:pPr>
            <a:r>
              <a:rPr lang="en-US" spc="200" dirty="0"/>
              <a:t>“Ben, </a:t>
            </a:r>
            <a:r>
              <a:rPr lang="en-US" spc="200" dirty="0" err="1"/>
              <a:t>bir</a:t>
            </a:r>
            <a:r>
              <a:rPr lang="en-US" spc="200" dirty="0"/>
              <a:t> </a:t>
            </a:r>
            <a:r>
              <a:rPr lang="en-US" spc="200" dirty="0" err="1"/>
              <a:t>işte</a:t>
            </a:r>
            <a:r>
              <a:rPr lang="en-US" spc="200" dirty="0"/>
              <a:t> </a:t>
            </a:r>
            <a:r>
              <a:rPr lang="en-US" spc="200" dirty="0" err="1"/>
              <a:t>nasıl</a:t>
            </a:r>
            <a:r>
              <a:rPr lang="en-US" spc="200" dirty="0"/>
              <a:t> </a:t>
            </a:r>
            <a:r>
              <a:rPr lang="en-US" spc="200" dirty="0" err="1"/>
              <a:t>başarılı</a:t>
            </a:r>
            <a:r>
              <a:rPr lang="en-US" spc="200" dirty="0"/>
              <a:t> </a:t>
            </a:r>
            <a:r>
              <a:rPr lang="en-US" spc="200" dirty="0" err="1"/>
              <a:t>olacağımı</a:t>
            </a:r>
            <a:r>
              <a:rPr lang="en-US" spc="200" dirty="0"/>
              <a:t> </a:t>
            </a:r>
            <a:r>
              <a:rPr lang="en-US" spc="200" dirty="0" err="1"/>
              <a:t>düşünmem</a:t>
            </a:r>
            <a:r>
              <a:rPr lang="en-US" spc="200" dirty="0"/>
              <a:t>; </a:t>
            </a:r>
            <a:endParaRPr lang="tr-TR" spc="200" dirty="0" smtClean="0"/>
          </a:p>
          <a:p>
            <a:pPr marL="0" indent="0">
              <a:buFont typeface="Calibri" panose="020F0502020204030204" pitchFamily="34" charset="0"/>
              <a:buNone/>
            </a:pPr>
            <a:r>
              <a:rPr lang="en-US" spc="200" dirty="0" smtClean="0"/>
              <a:t>o </a:t>
            </a:r>
            <a:r>
              <a:rPr lang="en-US" spc="200" dirty="0" err="1"/>
              <a:t>işe</a:t>
            </a:r>
            <a:r>
              <a:rPr lang="en-US" spc="200" dirty="0"/>
              <a:t> </a:t>
            </a:r>
            <a:r>
              <a:rPr lang="en-US" spc="200" dirty="0" err="1"/>
              <a:t>neler</a:t>
            </a:r>
            <a:r>
              <a:rPr lang="en-US" spc="200" dirty="0"/>
              <a:t> </a:t>
            </a:r>
            <a:r>
              <a:rPr lang="en-US" spc="200" dirty="0" err="1"/>
              <a:t>engel</a:t>
            </a:r>
            <a:r>
              <a:rPr lang="en-US" spc="200" dirty="0"/>
              <a:t> </a:t>
            </a:r>
            <a:r>
              <a:rPr lang="en-US" spc="200" dirty="0" err="1"/>
              <a:t>olur</a:t>
            </a:r>
            <a:r>
              <a:rPr lang="en-US" spc="200" dirty="0"/>
              <a:t>, </a:t>
            </a:r>
            <a:r>
              <a:rPr lang="en-US" spc="200" dirty="0" err="1"/>
              <a:t>diye</a:t>
            </a:r>
            <a:r>
              <a:rPr lang="en-US" spc="200" dirty="0"/>
              <a:t> </a:t>
            </a:r>
            <a:r>
              <a:rPr lang="en-US" spc="200" dirty="0" err="1"/>
              <a:t>düşünürüm</a:t>
            </a:r>
            <a:r>
              <a:rPr lang="en-US" spc="200" dirty="0"/>
              <a:t>. </a:t>
            </a:r>
            <a:endParaRPr lang="tr-TR" spc="200" dirty="0" smtClean="0"/>
          </a:p>
          <a:p>
            <a:pPr marL="0" indent="0">
              <a:buFont typeface="Calibri" panose="020F0502020204030204" pitchFamily="34" charset="0"/>
              <a:buNone/>
            </a:pPr>
            <a:r>
              <a:rPr lang="en-US" spc="200" dirty="0" err="1" smtClean="0"/>
              <a:t>Engelleri</a:t>
            </a:r>
            <a:r>
              <a:rPr lang="en-US" spc="200" dirty="0" smtClean="0"/>
              <a:t> </a:t>
            </a:r>
            <a:r>
              <a:rPr lang="en-US" spc="200" dirty="0" err="1"/>
              <a:t>kaldırdım</a:t>
            </a:r>
            <a:r>
              <a:rPr lang="en-US" spc="200" dirty="0"/>
              <a:t> </a:t>
            </a:r>
            <a:r>
              <a:rPr lang="en-US" spc="200" dirty="0" err="1"/>
              <a:t>mı,iş</a:t>
            </a:r>
            <a:r>
              <a:rPr lang="en-US" spc="200" dirty="0"/>
              <a:t> </a:t>
            </a:r>
            <a:r>
              <a:rPr lang="en-US" spc="200" dirty="0" err="1"/>
              <a:t>kendi</a:t>
            </a:r>
            <a:r>
              <a:rPr lang="en-US" spc="200" dirty="0"/>
              <a:t> </a:t>
            </a:r>
            <a:r>
              <a:rPr lang="en-US" spc="200" dirty="0" err="1"/>
              <a:t>kendine</a:t>
            </a:r>
            <a:r>
              <a:rPr lang="en-US" spc="200" dirty="0"/>
              <a:t> </a:t>
            </a:r>
            <a:r>
              <a:rPr lang="en-US" spc="200" dirty="0" err="1"/>
              <a:t>yürür</a:t>
            </a:r>
            <a:r>
              <a:rPr lang="en-US" spc="200" dirty="0"/>
              <a:t>.</a:t>
            </a:r>
          </a:p>
          <a:p>
            <a:pPr marL="0" indent="0">
              <a:buFont typeface="Calibri" panose="020F0502020204030204" pitchFamily="34" charset="0"/>
              <a:buNone/>
            </a:pPr>
            <a:r>
              <a:rPr lang="en-US" sz="700" spc="200" dirty="0"/>
              <a:t>(Hasan Rıza </a:t>
            </a:r>
            <a:r>
              <a:rPr lang="en-US" sz="700" spc="200" dirty="0" err="1"/>
              <a:t>Soyak</a:t>
            </a:r>
            <a:r>
              <a:rPr lang="en-US" sz="700" spc="200" dirty="0"/>
              <a:t>, </a:t>
            </a:r>
            <a:r>
              <a:rPr lang="en-US" sz="700" spc="200" dirty="0" err="1"/>
              <a:t>Yakınlarından</a:t>
            </a:r>
            <a:r>
              <a:rPr lang="en-US" sz="700" spc="200" dirty="0"/>
              <a:t> </a:t>
            </a:r>
            <a:r>
              <a:rPr lang="en-US" sz="700" spc="200" dirty="0" err="1"/>
              <a:t>Hatıralar</a:t>
            </a:r>
            <a:r>
              <a:rPr lang="en-US" sz="700" spc="200" dirty="0"/>
              <a:t>, 1955, s. 10</a:t>
            </a:r>
            <a:r>
              <a:rPr lang="en-US" sz="700" spc="200" dirty="0" smtClean="0"/>
              <a:t>)</a:t>
            </a:r>
            <a:endParaRPr lang="en-US" spc="200" dirty="0"/>
          </a:p>
        </p:txBody>
      </p:sp>
    </p:spTree>
    <p:extLst>
      <p:ext uri="{BB962C8B-B14F-4D97-AF65-F5344CB8AC3E}">
        <p14:creationId xmlns:p14="http://schemas.microsoft.com/office/powerpoint/2010/main" val="971976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35000" y="3135207"/>
            <a:ext cx="3834790" cy="587584"/>
          </a:xfrm>
        </p:spPr>
        <p:txBody>
          <a:bodyPr/>
          <a:lstStyle/>
          <a:p>
            <a:r>
              <a:rPr lang="tr-TR" dirty="0" err="1"/>
              <a:t>Motivations</a:t>
            </a:r>
            <a:endParaRPr lang="tr-TR" dirty="0"/>
          </a:p>
        </p:txBody>
      </p:sp>
      <p:graphicFrame>
        <p:nvGraphicFramePr>
          <p:cNvPr id="6" name="Content Placeholder 3" descr="Placeholder Timeline&#10;">
            <a:extLst>
              <a:ext uri="{FF2B5EF4-FFF2-40B4-BE49-F238E27FC236}">
                <a16:creationId xmlns:a16="http://schemas.microsoft.com/office/drawing/2014/main" id="{F71B10C4-D0A8-414E-9F4A-2CAD9414BC1A}"/>
              </a:ext>
            </a:extLst>
          </p:cNvPr>
          <p:cNvGraphicFramePr>
            <a:graphicFrameLocks/>
          </p:cNvGraphicFramePr>
          <p:nvPr>
            <p:extLst>
              <p:ext uri="{D42A27DB-BD31-4B8C-83A1-F6EECF244321}">
                <p14:modId xmlns:p14="http://schemas.microsoft.com/office/powerpoint/2010/main" val="1263339489"/>
              </p:ext>
            </p:extLst>
          </p:nvPr>
        </p:nvGraphicFramePr>
        <p:xfrm>
          <a:off x="4469790" y="1348991"/>
          <a:ext cx="7640782" cy="4160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593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00900CD-B943-934F-857F-30AA913FE9D9}"/>
              </a:ext>
            </a:extLst>
          </p:cNvPr>
          <p:cNvSpPr>
            <a:spLocks noGrp="1"/>
          </p:cNvSpPr>
          <p:nvPr>
            <p:ph type="title"/>
          </p:nvPr>
        </p:nvSpPr>
        <p:spPr/>
        <p:txBody>
          <a:bodyPr>
            <a:normAutofit fontScale="90000"/>
          </a:bodyPr>
          <a:lstStyle/>
          <a:p>
            <a:r>
              <a:rPr lang="en-US" dirty="0"/>
              <a:t>Every organization is exposed to information security threats daily. </a:t>
            </a:r>
            <a:endParaRPr lang="en-US" dirty="0"/>
          </a:p>
        </p:txBody>
      </p:sp>
      <p:sp>
        <p:nvSpPr>
          <p:cNvPr id="12" name="Content Placeholder 11">
            <a:extLst>
              <a:ext uri="{FF2B5EF4-FFF2-40B4-BE49-F238E27FC236}">
                <a16:creationId xmlns:a16="http://schemas.microsoft.com/office/drawing/2014/main" id="{2A09EEBC-5E2C-D240-A5D6-6952B8392E49}"/>
              </a:ext>
            </a:extLst>
          </p:cNvPr>
          <p:cNvSpPr>
            <a:spLocks noGrp="1"/>
          </p:cNvSpPr>
          <p:nvPr>
            <p:ph sz="half" idx="2"/>
          </p:nvPr>
        </p:nvSpPr>
        <p:spPr>
          <a:xfrm>
            <a:off x="1195754" y="2901142"/>
            <a:ext cx="4157296" cy="3013986"/>
          </a:xfrm>
        </p:spPr>
        <p:txBody>
          <a:bodyPr/>
          <a:lstStyle/>
          <a:p>
            <a:pPr algn="just"/>
            <a:r>
              <a:rPr lang="en-US" dirty="0"/>
              <a:t>The security breaches suffered by many organizations, including most recently the consolidated attacks on banks around the world, combined with an 80 percent increase in attacks in just the last 12 months, have catapulted cybersecurity to the top of the list of priorities and responsibilities for senior executives and board members</a:t>
            </a:r>
            <a:endParaRPr lang="en-US" dirty="0"/>
          </a:p>
        </p:txBody>
      </p:sp>
      <p:pic>
        <p:nvPicPr>
          <p:cNvPr id="4" name="Picture Placeholder 3"/>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9635" r="9635"/>
          <a:stretch>
            <a:fillRect/>
          </a:stretch>
        </p:blipFill>
        <p:spPr/>
      </p:pic>
    </p:spTree>
    <p:extLst>
      <p:ext uri="{BB962C8B-B14F-4D97-AF65-F5344CB8AC3E}">
        <p14:creationId xmlns:p14="http://schemas.microsoft.com/office/powerpoint/2010/main" val="1255359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F87770D2-E48E-7A42-9413-8C2720FCAC9F}"/>
              </a:ext>
            </a:extLst>
          </p:cNvPr>
          <p:cNvSpPr>
            <a:spLocks noGrp="1"/>
          </p:cNvSpPr>
          <p:nvPr>
            <p:ph type="title"/>
          </p:nvPr>
        </p:nvSpPr>
        <p:spPr>
          <a:xfrm>
            <a:off x="968187" y="821668"/>
            <a:ext cx="5711810" cy="587584"/>
          </a:xfrm>
        </p:spPr>
        <p:txBody>
          <a:bodyPr/>
          <a:lstStyle/>
          <a:p>
            <a:r>
              <a:rPr lang="en-US" dirty="0"/>
              <a:t>THE EVOLVING STANDARDS</a:t>
            </a:r>
            <a:endParaRPr lang="en-US" dirty="0"/>
          </a:p>
        </p:txBody>
      </p:sp>
      <p:graphicFrame>
        <p:nvGraphicFramePr>
          <p:cNvPr id="3" name="Diagram 2"/>
          <p:cNvGraphicFramePr/>
          <p:nvPr>
            <p:extLst>
              <p:ext uri="{D42A27DB-BD31-4B8C-83A1-F6EECF244321}">
                <p14:modId xmlns:p14="http://schemas.microsoft.com/office/powerpoint/2010/main" val="663494306"/>
              </p:ext>
            </p:extLst>
          </p:nvPr>
        </p:nvGraphicFramePr>
        <p:xfrm>
          <a:off x="968187" y="1409252"/>
          <a:ext cx="10026128" cy="48366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1150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descr="SmartArt Process diagram">
            <a:extLst>
              <a:ext uri="{FF2B5EF4-FFF2-40B4-BE49-F238E27FC236}">
                <a16:creationId xmlns:a16="http://schemas.microsoft.com/office/drawing/2014/main" id="{668F23AC-E03A-498E-B416-C53303ABA132}"/>
              </a:ext>
            </a:extLst>
          </p:cNvPr>
          <p:cNvGraphicFramePr>
            <a:graphicFrameLocks noGrp="1"/>
          </p:cNvGraphicFramePr>
          <p:nvPr>
            <p:ph idx="1"/>
            <p:extLst>
              <p:ext uri="{D42A27DB-BD31-4B8C-83A1-F6EECF244321}">
                <p14:modId xmlns:p14="http://schemas.microsoft.com/office/powerpoint/2010/main" val="794616477"/>
              </p:ext>
            </p:extLst>
          </p:nvPr>
        </p:nvGraphicFramePr>
        <p:xfrm>
          <a:off x="1096963" y="2108200"/>
          <a:ext cx="10058400" cy="3760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p:txBody>
          <a:bodyPr>
            <a:normAutofit/>
          </a:bodyPr>
          <a:lstStyle/>
          <a:p>
            <a:r>
              <a:rPr lang="en-US" dirty="0" smtClean="0"/>
              <a:t> CYBERSECURITY</a:t>
            </a:r>
            <a:r>
              <a:rPr lang="tr-TR" dirty="0" smtClean="0"/>
              <a:t> </a:t>
            </a:r>
            <a:r>
              <a:rPr lang="en-US" dirty="0" smtClean="0"/>
              <a:t>RISK MANAGEMENT</a:t>
            </a:r>
            <a:r>
              <a:rPr lang="tr-TR" dirty="0" smtClean="0"/>
              <a:t> TOP 10</a:t>
            </a:r>
            <a:endParaRPr lang="en-US" dirty="0"/>
          </a:p>
        </p:txBody>
      </p:sp>
    </p:spTree>
    <p:extLst>
      <p:ext uri="{BB962C8B-B14F-4D97-AF65-F5344CB8AC3E}">
        <p14:creationId xmlns:p14="http://schemas.microsoft.com/office/powerpoint/2010/main" val="140209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09E9EE2C-A105-614C-A133-EF7DF2AD004A}"/>
              </a:ext>
            </a:extLst>
          </p:cNvPr>
          <p:cNvSpPr>
            <a:spLocks noGrp="1"/>
          </p:cNvSpPr>
          <p:nvPr>
            <p:ph type="title"/>
          </p:nvPr>
        </p:nvSpPr>
        <p:spPr/>
        <p:txBody>
          <a:bodyPr/>
          <a:lstStyle/>
          <a:p>
            <a:r>
              <a:rPr lang="en-US" dirty="0"/>
              <a:t>CYBERSECURITY </a:t>
            </a:r>
            <a:r>
              <a:rPr lang="en-US" dirty="0" smtClean="0"/>
              <a:t>ACTIO</a:t>
            </a:r>
            <a:r>
              <a:rPr lang="tr-TR" dirty="0" smtClean="0"/>
              <a:t>NS</a:t>
            </a:r>
            <a:endParaRPr lang="en-US" dirty="0"/>
          </a:p>
        </p:txBody>
      </p:sp>
      <p:graphicFrame>
        <p:nvGraphicFramePr>
          <p:cNvPr id="3" name="Diagram 2"/>
          <p:cNvGraphicFramePr/>
          <p:nvPr>
            <p:extLst>
              <p:ext uri="{D42A27DB-BD31-4B8C-83A1-F6EECF244321}">
                <p14:modId xmlns:p14="http://schemas.microsoft.com/office/powerpoint/2010/main" val="1416106900"/>
              </p:ext>
            </p:extLst>
          </p:nvPr>
        </p:nvGraphicFramePr>
        <p:xfrm>
          <a:off x="880932" y="1530455"/>
          <a:ext cx="10274748" cy="4386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7400651"/>
      </p:ext>
    </p:extLst>
  </p:cSld>
  <p:clrMapOvr>
    <a:masterClrMapping/>
  </p:clrMapOvr>
</p:sld>
</file>

<file path=ppt/theme/theme1.xml><?xml version="1.0" encoding="utf-8"?>
<a:theme xmlns:a="http://schemas.openxmlformats.org/drawingml/2006/main" name="RetrospectVTI">
  <a:themeElements>
    <a:clrScheme name="MONO">
      <a:dk1>
        <a:srgbClr val="000000"/>
      </a:dk1>
      <a:lt1>
        <a:srgbClr val="ECEEF7"/>
      </a:lt1>
      <a:dk2>
        <a:srgbClr val="000000"/>
      </a:dk2>
      <a:lt2>
        <a:srgbClr val="F5F8FF"/>
      </a:lt2>
      <a:accent1>
        <a:srgbClr val="ECEEF7"/>
      </a:accent1>
      <a:accent2>
        <a:srgbClr val="F5F8FF"/>
      </a:accent2>
      <a:accent3>
        <a:srgbClr val="A1A2A9"/>
      </a:accent3>
      <a:accent4>
        <a:srgbClr val="141514"/>
      </a:accent4>
      <a:accent5>
        <a:srgbClr val="000000"/>
      </a:accent5>
      <a:accent6>
        <a:srgbClr val="96969C"/>
      </a:accent6>
      <a:hlink>
        <a:srgbClr val="5F6063"/>
      </a:hlink>
      <a:folHlink>
        <a:srgbClr val="91919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Minimalist_Light_Sales Pitch_02_Win32_AS_v3" id="{A204E388-A84B-4CC6-98FC-54ED9900B3CD}" vid="{1AF041A9-EA2C-4539-9272-70AF2168FE9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4FAF7B5-E40C-46BE-9C83-DA251FCAE61E}">
  <ds:schemaRefs>
    <ds:schemaRef ds:uri="http://schemas.microsoft.com/office/2006/metadata/properties"/>
    <ds:schemaRef ds:uri="71af3243-3dd4-4a8d-8c0d-dd76da1f02a5"/>
    <ds:schemaRef ds:uri="16c05727-aa75-4e4a-9b5f-8a80a1165891"/>
    <ds:schemaRef ds:uri="http://schemas.microsoft.com/office/infopath/2007/PartnerControls"/>
    <ds:schemaRef ds:uri="http://schemas.microsoft.com/office/2006/documentManagement/types"/>
    <ds:schemaRef ds:uri="http://purl.org/dc/terms/"/>
    <ds:schemaRef ds:uri="http://purl.org/dc/elements/1.1/"/>
    <ds:schemaRef ds:uri="http://www.w3.org/XML/1998/namespace"/>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5029FA76-0C86-4BF1-99F1-A3115FBFFAB0}">
  <ds:schemaRefs>
    <ds:schemaRef ds:uri="http://schemas.microsoft.com/sharepoint/v3/contenttype/forms"/>
  </ds:schemaRefs>
</ds:datastoreItem>
</file>

<file path=customXml/itemProps3.xml><?xml version="1.0" encoding="utf-8"?>
<ds:datastoreItem xmlns:ds="http://schemas.openxmlformats.org/officeDocument/2006/customXml" ds:itemID="{E0A43D08-F4F9-4D95-9CB2-7DE3744160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Minimalist sales pitch</Template>
  <TotalTime>0</TotalTime>
  <Words>703</Words>
  <Application>Microsoft Office PowerPoint</Application>
  <PresentationFormat>Widescreen</PresentationFormat>
  <Paragraphs>96</Paragraphs>
  <Slides>10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Helvetica Neue Medium</vt:lpstr>
      <vt:lpstr>Wingdings</vt:lpstr>
      <vt:lpstr>RetrospectVTI</vt:lpstr>
      <vt:lpstr>How to Manage  Cyber Risks  in the Pandemic Era</vt:lpstr>
      <vt:lpstr>OUTLINE</vt:lpstr>
      <vt:lpstr>Burak DÜNDAR Information Security and IT GRC Professional</vt:lpstr>
      <vt:lpstr>WHAT OUR Leader SAY</vt:lpstr>
      <vt:lpstr>Motivations</vt:lpstr>
      <vt:lpstr>Every organization is exposed to information security threats daily. </vt:lpstr>
      <vt:lpstr>THE EVOLVING STANDARDS</vt:lpstr>
      <vt:lpstr> CYBERSECURITY RISK MANAGEMENT TOP 10</vt:lpstr>
      <vt:lpstr>CYBERSECURITY ACTIONS</vt:lpstr>
      <vt:lpstr>How to Manage Cyber Risks in the Pandemic Era    THANK YOU…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2021-09-13T05:28:12Z</dcterms:created>
  <dcterms:modified xsi:type="dcterms:W3CDTF">2021-09-13T06:35:44Z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