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9" r:id="rId4"/>
    <p:sldId id="258"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3" autoAdjust="0"/>
    <p:restoredTop sz="74070" autoAdjust="0"/>
  </p:normalViewPr>
  <p:slideViewPr>
    <p:cSldViewPr snapToGrid="0">
      <p:cViewPr varScale="1">
        <p:scale>
          <a:sx n="85" d="100"/>
          <a:sy n="85" d="100"/>
        </p:scale>
        <p:origin x="1806" y="90"/>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47488A-DF99-4008-9CF1-1FCD56B9E98E}"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890D31AB-DE7E-48D7-B030-5F29DA46A584}">
      <dgm:prSet phldrT="[Text]"/>
      <dgm:spPr/>
      <dgm:t>
        <a:bodyPr/>
        <a:lstStyle/>
        <a:p>
          <a:r>
            <a:rPr lang="en-US" dirty="0" smtClean="0"/>
            <a:t>BS</a:t>
          </a:r>
          <a:r>
            <a:rPr lang="tr-TR" dirty="0" smtClean="0"/>
            <a:t>O</a:t>
          </a:r>
          <a:r>
            <a:rPr lang="en-US" dirty="0" smtClean="0"/>
            <a:t> - Vision and Strategy</a:t>
          </a:r>
          <a:endParaRPr lang="en-US" dirty="0"/>
        </a:p>
      </dgm:t>
    </dgm:pt>
    <dgm:pt modelId="{E05EA7A6-36B2-48AB-874E-F956F9E23887}" type="parTrans" cxnId="{DC0F0A69-AACD-40C8-8E4E-916B2F70A3ED}">
      <dgm:prSet/>
      <dgm:spPr/>
      <dgm:t>
        <a:bodyPr/>
        <a:lstStyle/>
        <a:p>
          <a:endParaRPr lang="en-US"/>
        </a:p>
      </dgm:t>
    </dgm:pt>
    <dgm:pt modelId="{AF0C03B0-0894-4B87-A491-B19A4EF1BA14}" type="sibTrans" cxnId="{DC0F0A69-AACD-40C8-8E4E-916B2F70A3ED}">
      <dgm:prSet/>
      <dgm:spPr/>
      <dgm:t>
        <a:bodyPr/>
        <a:lstStyle/>
        <a:p>
          <a:endParaRPr lang="en-US"/>
        </a:p>
      </dgm:t>
    </dgm:pt>
    <dgm:pt modelId="{79DD5040-3D28-4356-9597-0ADB529D3B42}">
      <dgm:prSet phldrT="[Text]"/>
      <dgm:spPr/>
      <dgm:t>
        <a:bodyPr/>
        <a:lstStyle/>
        <a:p>
          <a:r>
            <a:rPr lang="en-US" dirty="0" smtClean="0"/>
            <a:t>Security starts at the beginning of everything we do</a:t>
          </a:r>
          <a:endParaRPr lang="en-US" dirty="0"/>
        </a:p>
      </dgm:t>
    </dgm:pt>
    <dgm:pt modelId="{BA46F076-830A-4E7F-8A81-85AB9C18823B}" type="parTrans" cxnId="{2E2B7B8A-E91A-41F0-9E42-EBD902DE49BF}">
      <dgm:prSet/>
      <dgm:spPr/>
      <dgm:t>
        <a:bodyPr/>
        <a:lstStyle/>
        <a:p>
          <a:endParaRPr lang="en-US"/>
        </a:p>
      </dgm:t>
    </dgm:pt>
    <dgm:pt modelId="{53CE63BC-9208-45F4-B7A0-49A702A1143A}" type="sibTrans" cxnId="{2E2B7B8A-E91A-41F0-9E42-EBD902DE49BF}">
      <dgm:prSet/>
      <dgm:spPr/>
      <dgm:t>
        <a:bodyPr/>
        <a:lstStyle/>
        <a:p>
          <a:endParaRPr lang="en-US"/>
        </a:p>
      </dgm:t>
    </dgm:pt>
    <dgm:pt modelId="{E85159A7-5842-451C-861C-9EB706F28173}">
      <dgm:prSet phldrT="[Text]"/>
      <dgm:spPr/>
      <dgm:t>
        <a:bodyPr/>
        <a:lstStyle/>
        <a:p>
          <a:r>
            <a:rPr lang="en-US" dirty="0" smtClean="0"/>
            <a:t>What enables Intertech to get to the desired state?</a:t>
          </a:r>
          <a:endParaRPr lang="en-US" dirty="0"/>
        </a:p>
      </dgm:t>
    </dgm:pt>
    <dgm:pt modelId="{FFCDC7AB-6603-478D-A413-9CB2349AC891}" type="parTrans" cxnId="{F8120F62-FB89-42DB-BFF7-F0C47458AD28}">
      <dgm:prSet/>
      <dgm:spPr/>
      <dgm:t>
        <a:bodyPr/>
        <a:lstStyle/>
        <a:p>
          <a:endParaRPr lang="en-US"/>
        </a:p>
      </dgm:t>
    </dgm:pt>
    <dgm:pt modelId="{4D0A43E1-12D3-48B4-8140-54E694FED073}" type="sibTrans" cxnId="{F8120F62-FB89-42DB-BFF7-F0C47458AD28}">
      <dgm:prSet/>
      <dgm:spPr/>
      <dgm:t>
        <a:bodyPr/>
        <a:lstStyle/>
        <a:p>
          <a:endParaRPr lang="en-US"/>
        </a:p>
      </dgm:t>
    </dgm:pt>
    <dgm:pt modelId="{A6BEC83A-8E89-4018-BA76-149FF71A3038}">
      <dgm:prSet phldrT="[Text]"/>
      <dgm:spPr/>
      <dgm:t>
        <a:bodyPr/>
        <a:lstStyle/>
        <a:p>
          <a:r>
            <a:rPr lang="en-US" dirty="0" smtClean="0"/>
            <a:t>Business Security Officer</a:t>
          </a:r>
          <a:endParaRPr lang="en-US" dirty="0"/>
        </a:p>
      </dgm:t>
    </dgm:pt>
    <dgm:pt modelId="{B5ED5F12-468C-4703-9AC1-7D6311B03C2D}" type="parTrans" cxnId="{C3CC8B53-BAD0-4433-9069-B8FFF97BB092}">
      <dgm:prSet/>
      <dgm:spPr/>
      <dgm:t>
        <a:bodyPr/>
        <a:lstStyle/>
        <a:p>
          <a:endParaRPr lang="en-US"/>
        </a:p>
      </dgm:t>
    </dgm:pt>
    <dgm:pt modelId="{2BA49DF9-631C-4143-8B9D-EDBBAE848C00}" type="sibTrans" cxnId="{C3CC8B53-BAD0-4433-9069-B8FFF97BB092}">
      <dgm:prSet/>
      <dgm:spPr/>
      <dgm:t>
        <a:bodyPr/>
        <a:lstStyle/>
        <a:p>
          <a:endParaRPr lang="en-US"/>
        </a:p>
      </dgm:t>
    </dgm:pt>
    <dgm:pt modelId="{C59C81A2-ED50-45BB-A675-99858ADE5AFF}">
      <dgm:prSet phldrT="[Text]"/>
      <dgm:spPr/>
      <dgm:t>
        <a:bodyPr/>
        <a:lstStyle/>
        <a:p>
          <a:r>
            <a:rPr lang="tr-TR" dirty="0" err="1" smtClean="0"/>
            <a:t>Thank</a:t>
          </a:r>
          <a:r>
            <a:rPr lang="tr-TR" dirty="0" smtClean="0"/>
            <a:t> </a:t>
          </a:r>
          <a:r>
            <a:rPr lang="tr-TR" dirty="0" err="1" smtClean="0"/>
            <a:t>You</a:t>
          </a:r>
          <a:r>
            <a:rPr lang="tr-TR" dirty="0" smtClean="0"/>
            <a:t>…</a:t>
          </a:r>
          <a:endParaRPr lang="en-US" dirty="0"/>
        </a:p>
      </dgm:t>
    </dgm:pt>
    <dgm:pt modelId="{683F5300-E5C6-4479-89F9-87494DBF16E7}" type="parTrans" cxnId="{E291F4F2-C21C-4FC7-8029-0A22DD2510E3}">
      <dgm:prSet/>
      <dgm:spPr/>
      <dgm:t>
        <a:bodyPr/>
        <a:lstStyle/>
        <a:p>
          <a:endParaRPr lang="en-US"/>
        </a:p>
      </dgm:t>
    </dgm:pt>
    <dgm:pt modelId="{950B85CE-6ADF-4157-A133-3143BC95F382}" type="sibTrans" cxnId="{E291F4F2-C21C-4FC7-8029-0A22DD2510E3}">
      <dgm:prSet/>
      <dgm:spPr/>
      <dgm:t>
        <a:bodyPr/>
        <a:lstStyle/>
        <a:p>
          <a:endParaRPr lang="en-US"/>
        </a:p>
      </dgm:t>
    </dgm:pt>
    <dgm:pt modelId="{1CED6087-616E-4975-A34E-EC6CF19A1A65}" type="pres">
      <dgm:prSet presAssocID="{2447488A-DF99-4008-9CF1-1FCD56B9E98E}" presName="Name0" presStyleCnt="0">
        <dgm:presLayoutVars>
          <dgm:chMax/>
          <dgm:chPref/>
          <dgm:dir/>
        </dgm:presLayoutVars>
      </dgm:prSet>
      <dgm:spPr/>
      <dgm:t>
        <a:bodyPr/>
        <a:lstStyle/>
        <a:p>
          <a:endParaRPr lang="en-US"/>
        </a:p>
      </dgm:t>
    </dgm:pt>
    <dgm:pt modelId="{7CA8582A-8D0E-4F02-8A27-29161F3F7DE4}" type="pres">
      <dgm:prSet presAssocID="{890D31AB-DE7E-48D7-B030-5F29DA46A584}" presName="parenttextcomposite" presStyleCnt="0"/>
      <dgm:spPr/>
    </dgm:pt>
    <dgm:pt modelId="{62F9FFDC-1354-4133-A1C1-FDF61B238A57}" type="pres">
      <dgm:prSet presAssocID="{890D31AB-DE7E-48D7-B030-5F29DA46A584}" presName="parenttext" presStyleLbl="revTx" presStyleIdx="0" presStyleCnt="5">
        <dgm:presLayoutVars>
          <dgm:chMax/>
          <dgm:chPref val="2"/>
          <dgm:bulletEnabled val="1"/>
        </dgm:presLayoutVars>
      </dgm:prSet>
      <dgm:spPr/>
      <dgm:t>
        <a:bodyPr/>
        <a:lstStyle/>
        <a:p>
          <a:endParaRPr lang="en-US"/>
        </a:p>
      </dgm:t>
    </dgm:pt>
    <dgm:pt modelId="{E1E59B9D-3710-4F8C-96C5-6F3DADAC762E}" type="pres">
      <dgm:prSet presAssocID="{890D31AB-DE7E-48D7-B030-5F29DA46A584}" presName="parallelogramComposite" presStyleCnt="0"/>
      <dgm:spPr/>
    </dgm:pt>
    <dgm:pt modelId="{1BA16E28-2256-4B25-A78A-C893E8D1423E}" type="pres">
      <dgm:prSet presAssocID="{890D31AB-DE7E-48D7-B030-5F29DA46A584}" presName="parallelogram1" presStyleLbl="alignNode1" presStyleIdx="0" presStyleCnt="35"/>
      <dgm:spPr/>
    </dgm:pt>
    <dgm:pt modelId="{23754B2B-19EF-4B6E-A57A-E261214DEED1}" type="pres">
      <dgm:prSet presAssocID="{890D31AB-DE7E-48D7-B030-5F29DA46A584}" presName="parallelogram2" presStyleLbl="alignNode1" presStyleIdx="1" presStyleCnt="35"/>
      <dgm:spPr/>
    </dgm:pt>
    <dgm:pt modelId="{77D60BFB-128F-4AEE-95E9-BFDE05000830}" type="pres">
      <dgm:prSet presAssocID="{890D31AB-DE7E-48D7-B030-5F29DA46A584}" presName="parallelogram3" presStyleLbl="alignNode1" presStyleIdx="2" presStyleCnt="35"/>
      <dgm:spPr/>
    </dgm:pt>
    <dgm:pt modelId="{474D0803-05FE-4BF8-A061-255A4DA5440D}" type="pres">
      <dgm:prSet presAssocID="{890D31AB-DE7E-48D7-B030-5F29DA46A584}" presName="parallelogram4" presStyleLbl="alignNode1" presStyleIdx="3" presStyleCnt="35"/>
      <dgm:spPr/>
    </dgm:pt>
    <dgm:pt modelId="{213B1C3F-1437-4AFA-878E-2369A81C2151}" type="pres">
      <dgm:prSet presAssocID="{890D31AB-DE7E-48D7-B030-5F29DA46A584}" presName="parallelogram5" presStyleLbl="alignNode1" presStyleIdx="4" presStyleCnt="35"/>
      <dgm:spPr/>
    </dgm:pt>
    <dgm:pt modelId="{11BD35BF-ED8E-4571-B770-225C287EE1D3}" type="pres">
      <dgm:prSet presAssocID="{890D31AB-DE7E-48D7-B030-5F29DA46A584}" presName="parallelogram6" presStyleLbl="alignNode1" presStyleIdx="5" presStyleCnt="35"/>
      <dgm:spPr/>
    </dgm:pt>
    <dgm:pt modelId="{3535C793-8188-45F9-A711-D81BE560BE0B}" type="pres">
      <dgm:prSet presAssocID="{890D31AB-DE7E-48D7-B030-5F29DA46A584}" presName="parallelogram7" presStyleLbl="alignNode1" presStyleIdx="6" presStyleCnt="35"/>
      <dgm:spPr/>
    </dgm:pt>
    <dgm:pt modelId="{E4338A1B-FD18-49BE-8C22-E88A1A14DE29}" type="pres">
      <dgm:prSet presAssocID="{AF0C03B0-0894-4B87-A491-B19A4EF1BA14}" presName="sibTrans" presStyleCnt="0"/>
      <dgm:spPr/>
    </dgm:pt>
    <dgm:pt modelId="{6A926FFE-C3B2-4EE6-82AE-94F212D4BB50}" type="pres">
      <dgm:prSet presAssocID="{79DD5040-3D28-4356-9597-0ADB529D3B42}" presName="parenttextcomposite" presStyleCnt="0"/>
      <dgm:spPr/>
    </dgm:pt>
    <dgm:pt modelId="{07A40090-1AF8-4F37-BA20-CE725F97EDE9}" type="pres">
      <dgm:prSet presAssocID="{79DD5040-3D28-4356-9597-0ADB529D3B42}" presName="parenttext" presStyleLbl="revTx" presStyleIdx="1" presStyleCnt="5">
        <dgm:presLayoutVars>
          <dgm:chMax/>
          <dgm:chPref val="2"/>
          <dgm:bulletEnabled val="1"/>
        </dgm:presLayoutVars>
      </dgm:prSet>
      <dgm:spPr/>
      <dgm:t>
        <a:bodyPr/>
        <a:lstStyle/>
        <a:p>
          <a:endParaRPr lang="en-US"/>
        </a:p>
      </dgm:t>
    </dgm:pt>
    <dgm:pt modelId="{D10D4D01-F86D-48B2-97E4-87F60AF43E47}" type="pres">
      <dgm:prSet presAssocID="{79DD5040-3D28-4356-9597-0ADB529D3B42}" presName="parallelogramComposite" presStyleCnt="0"/>
      <dgm:spPr/>
    </dgm:pt>
    <dgm:pt modelId="{E36BA9BD-635C-4E89-8F7A-5DDF13436320}" type="pres">
      <dgm:prSet presAssocID="{79DD5040-3D28-4356-9597-0ADB529D3B42}" presName="parallelogram1" presStyleLbl="alignNode1" presStyleIdx="7" presStyleCnt="35"/>
      <dgm:spPr/>
    </dgm:pt>
    <dgm:pt modelId="{112700EC-6D23-42CA-9713-792C6345FD26}" type="pres">
      <dgm:prSet presAssocID="{79DD5040-3D28-4356-9597-0ADB529D3B42}" presName="parallelogram2" presStyleLbl="alignNode1" presStyleIdx="8" presStyleCnt="35"/>
      <dgm:spPr/>
    </dgm:pt>
    <dgm:pt modelId="{8F6DF0FB-D34D-41CE-AB58-844AD3EF5097}" type="pres">
      <dgm:prSet presAssocID="{79DD5040-3D28-4356-9597-0ADB529D3B42}" presName="parallelogram3" presStyleLbl="alignNode1" presStyleIdx="9" presStyleCnt="35"/>
      <dgm:spPr/>
    </dgm:pt>
    <dgm:pt modelId="{D01F307C-CCA5-4ECE-A103-A6ABA2DDB843}" type="pres">
      <dgm:prSet presAssocID="{79DD5040-3D28-4356-9597-0ADB529D3B42}" presName="parallelogram4" presStyleLbl="alignNode1" presStyleIdx="10" presStyleCnt="35"/>
      <dgm:spPr/>
    </dgm:pt>
    <dgm:pt modelId="{5C04F47D-4D36-4C1F-9575-4D8C338C63AB}" type="pres">
      <dgm:prSet presAssocID="{79DD5040-3D28-4356-9597-0ADB529D3B42}" presName="parallelogram5" presStyleLbl="alignNode1" presStyleIdx="11" presStyleCnt="35"/>
      <dgm:spPr/>
    </dgm:pt>
    <dgm:pt modelId="{CBEB020B-0B63-40ED-80E6-5E05EBFB9291}" type="pres">
      <dgm:prSet presAssocID="{79DD5040-3D28-4356-9597-0ADB529D3B42}" presName="parallelogram6" presStyleLbl="alignNode1" presStyleIdx="12" presStyleCnt="35"/>
      <dgm:spPr/>
    </dgm:pt>
    <dgm:pt modelId="{AC89B8E3-66BC-4A8F-8ADE-7C7D80B76AB4}" type="pres">
      <dgm:prSet presAssocID="{79DD5040-3D28-4356-9597-0ADB529D3B42}" presName="parallelogram7" presStyleLbl="alignNode1" presStyleIdx="13" presStyleCnt="35"/>
      <dgm:spPr/>
    </dgm:pt>
    <dgm:pt modelId="{44BAFC7B-25A8-4F72-84CE-E6E2908DBF36}" type="pres">
      <dgm:prSet presAssocID="{53CE63BC-9208-45F4-B7A0-49A702A1143A}" presName="sibTrans" presStyleCnt="0"/>
      <dgm:spPr/>
    </dgm:pt>
    <dgm:pt modelId="{C4A5CA84-AC44-4137-852C-A8479546EE12}" type="pres">
      <dgm:prSet presAssocID="{E85159A7-5842-451C-861C-9EB706F28173}" presName="parenttextcomposite" presStyleCnt="0"/>
      <dgm:spPr/>
    </dgm:pt>
    <dgm:pt modelId="{E8B006F6-E7DA-4C6D-B0BE-CA4B5237F4E8}" type="pres">
      <dgm:prSet presAssocID="{E85159A7-5842-451C-861C-9EB706F28173}" presName="parenttext" presStyleLbl="revTx" presStyleIdx="2" presStyleCnt="5">
        <dgm:presLayoutVars>
          <dgm:chMax/>
          <dgm:chPref val="2"/>
          <dgm:bulletEnabled val="1"/>
        </dgm:presLayoutVars>
      </dgm:prSet>
      <dgm:spPr/>
      <dgm:t>
        <a:bodyPr/>
        <a:lstStyle/>
        <a:p>
          <a:endParaRPr lang="en-US"/>
        </a:p>
      </dgm:t>
    </dgm:pt>
    <dgm:pt modelId="{6F8E0D6C-985B-4C34-9064-0B1AA8CE9728}" type="pres">
      <dgm:prSet presAssocID="{E85159A7-5842-451C-861C-9EB706F28173}" presName="parallelogramComposite" presStyleCnt="0"/>
      <dgm:spPr/>
    </dgm:pt>
    <dgm:pt modelId="{A569419E-E8EF-4512-93B1-D8FD14A94669}" type="pres">
      <dgm:prSet presAssocID="{E85159A7-5842-451C-861C-9EB706F28173}" presName="parallelogram1" presStyleLbl="alignNode1" presStyleIdx="14" presStyleCnt="35"/>
      <dgm:spPr/>
    </dgm:pt>
    <dgm:pt modelId="{7419DB84-E9DF-4731-B40F-5DFC50963E00}" type="pres">
      <dgm:prSet presAssocID="{E85159A7-5842-451C-861C-9EB706F28173}" presName="parallelogram2" presStyleLbl="alignNode1" presStyleIdx="15" presStyleCnt="35"/>
      <dgm:spPr/>
    </dgm:pt>
    <dgm:pt modelId="{24920268-449B-4303-B0E7-DEFBC163E9F9}" type="pres">
      <dgm:prSet presAssocID="{E85159A7-5842-451C-861C-9EB706F28173}" presName="parallelogram3" presStyleLbl="alignNode1" presStyleIdx="16" presStyleCnt="35"/>
      <dgm:spPr/>
    </dgm:pt>
    <dgm:pt modelId="{70BDC239-9242-4492-9D98-2F19C5F156E8}" type="pres">
      <dgm:prSet presAssocID="{E85159A7-5842-451C-861C-9EB706F28173}" presName="parallelogram4" presStyleLbl="alignNode1" presStyleIdx="17" presStyleCnt="35"/>
      <dgm:spPr/>
    </dgm:pt>
    <dgm:pt modelId="{02D1A226-3E13-494D-B3C7-ADAA7992B571}" type="pres">
      <dgm:prSet presAssocID="{E85159A7-5842-451C-861C-9EB706F28173}" presName="parallelogram5" presStyleLbl="alignNode1" presStyleIdx="18" presStyleCnt="35"/>
      <dgm:spPr/>
    </dgm:pt>
    <dgm:pt modelId="{DC663CD2-0067-488C-8DF7-3FEC70719A2B}" type="pres">
      <dgm:prSet presAssocID="{E85159A7-5842-451C-861C-9EB706F28173}" presName="parallelogram6" presStyleLbl="alignNode1" presStyleIdx="19" presStyleCnt="35"/>
      <dgm:spPr/>
    </dgm:pt>
    <dgm:pt modelId="{2E4259FE-64B8-4BBD-B5EF-28DE8102C01F}" type="pres">
      <dgm:prSet presAssocID="{E85159A7-5842-451C-861C-9EB706F28173}" presName="parallelogram7" presStyleLbl="alignNode1" presStyleIdx="20" presStyleCnt="35"/>
      <dgm:spPr/>
    </dgm:pt>
    <dgm:pt modelId="{4B5FC0BE-7311-4293-BA06-2B9F42C0E25C}" type="pres">
      <dgm:prSet presAssocID="{4D0A43E1-12D3-48B4-8140-54E694FED073}" presName="sibTrans" presStyleCnt="0"/>
      <dgm:spPr/>
    </dgm:pt>
    <dgm:pt modelId="{4BEE4C62-6097-4B42-A3DC-563E3C1ECD54}" type="pres">
      <dgm:prSet presAssocID="{A6BEC83A-8E89-4018-BA76-149FF71A3038}" presName="parenttextcomposite" presStyleCnt="0"/>
      <dgm:spPr/>
    </dgm:pt>
    <dgm:pt modelId="{750475B0-EA7E-412D-9FF1-EBABD565F422}" type="pres">
      <dgm:prSet presAssocID="{A6BEC83A-8E89-4018-BA76-149FF71A3038}" presName="parenttext" presStyleLbl="revTx" presStyleIdx="3" presStyleCnt="5">
        <dgm:presLayoutVars>
          <dgm:chMax/>
          <dgm:chPref val="2"/>
          <dgm:bulletEnabled val="1"/>
        </dgm:presLayoutVars>
      </dgm:prSet>
      <dgm:spPr/>
      <dgm:t>
        <a:bodyPr/>
        <a:lstStyle/>
        <a:p>
          <a:endParaRPr lang="en-US"/>
        </a:p>
      </dgm:t>
    </dgm:pt>
    <dgm:pt modelId="{4A24CEA1-0ADF-459B-A98F-F58A1F009860}" type="pres">
      <dgm:prSet presAssocID="{A6BEC83A-8E89-4018-BA76-149FF71A3038}" presName="parallelogramComposite" presStyleCnt="0"/>
      <dgm:spPr/>
    </dgm:pt>
    <dgm:pt modelId="{0D333AB3-9D56-4BF4-AE8D-AD6F46672135}" type="pres">
      <dgm:prSet presAssocID="{A6BEC83A-8E89-4018-BA76-149FF71A3038}" presName="parallelogram1" presStyleLbl="alignNode1" presStyleIdx="21" presStyleCnt="35"/>
      <dgm:spPr/>
    </dgm:pt>
    <dgm:pt modelId="{5D19BC94-37FB-483A-856C-95F4B19B64CB}" type="pres">
      <dgm:prSet presAssocID="{A6BEC83A-8E89-4018-BA76-149FF71A3038}" presName="parallelogram2" presStyleLbl="alignNode1" presStyleIdx="22" presStyleCnt="35"/>
      <dgm:spPr/>
    </dgm:pt>
    <dgm:pt modelId="{3AB68F61-75B7-4D62-9A5C-893F7B73D83C}" type="pres">
      <dgm:prSet presAssocID="{A6BEC83A-8E89-4018-BA76-149FF71A3038}" presName="parallelogram3" presStyleLbl="alignNode1" presStyleIdx="23" presStyleCnt="35"/>
      <dgm:spPr/>
    </dgm:pt>
    <dgm:pt modelId="{22B1D73D-9612-4E21-A16E-1DA9D00508AC}" type="pres">
      <dgm:prSet presAssocID="{A6BEC83A-8E89-4018-BA76-149FF71A3038}" presName="parallelogram4" presStyleLbl="alignNode1" presStyleIdx="24" presStyleCnt="35"/>
      <dgm:spPr/>
    </dgm:pt>
    <dgm:pt modelId="{D3DE361F-3A24-48D3-A733-288594F53F75}" type="pres">
      <dgm:prSet presAssocID="{A6BEC83A-8E89-4018-BA76-149FF71A3038}" presName="parallelogram5" presStyleLbl="alignNode1" presStyleIdx="25" presStyleCnt="35"/>
      <dgm:spPr/>
    </dgm:pt>
    <dgm:pt modelId="{C88929DF-8FC2-4196-A656-36CB293E830A}" type="pres">
      <dgm:prSet presAssocID="{A6BEC83A-8E89-4018-BA76-149FF71A3038}" presName="parallelogram6" presStyleLbl="alignNode1" presStyleIdx="26" presStyleCnt="35"/>
      <dgm:spPr/>
    </dgm:pt>
    <dgm:pt modelId="{F0B55268-1231-4117-8E95-377FC3C1C3FD}" type="pres">
      <dgm:prSet presAssocID="{A6BEC83A-8E89-4018-BA76-149FF71A3038}" presName="parallelogram7" presStyleLbl="alignNode1" presStyleIdx="27" presStyleCnt="35"/>
      <dgm:spPr/>
    </dgm:pt>
    <dgm:pt modelId="{57555E0F-7143-4229-8DC0-307457EB40CF}" type="pres">
      <dgm:prSet presAssocID="{2BA49DF9-631C-4143-8B9D-EDBBAE848C00}" presName="sibTrans" presStyleCnt="0"/>
      <dgm:spPr/>
    </dgm:pt>
    <dgm:pt modelId="{57095049-F1D2-44FD-A684-F6811504FBA7}" type="pres">
      <dgm:prSet presAssocID="{C59C81A2-ED50-45BB-A675-99858ADE5AFF}" presName="parenttextcomposite" presStyleCnt="0"/>
      <dgm:spPr/>
    </dgm:pt>
    <dgm:pt modelId="{793D1A6E-37C5-4482-AB03-C53F90F0D1E9}" type="pres">
      <dgm:prSet presAssocID="{C59C81A2-ED50-45BB-A675-99858ADE5AFF}" presName="parenttext" presStyleLbl="revTx" presStyleIdx="4" presStyleCnt="5">
        <dgm:presLayoutVars>
          <dgm:chMax/>
          <dgm:chPref val="2"/>
          <dgm:bulletEnabled val="1"/>
        </dgm:presLayoutVars>
      </dgm:prSet>
      <dgm:spPr/>
      <dgm:t>
        <a:bodyPr/>
        <a:lstStyle/>
        <a:p>
          <a:endParaRPr lang="en-US"/>
        </a:p>
      </dgm:t>
    </dgm:pt>
    <dgm:pt modelId="{F8984158-03B4-4F62-BFDC-F47D1680B2AF}" type="pres">
      <dgm:prSet presAssocID="{C59C81A2-ED50-45BB-A675-99858ADE5AFF}" presName="parallelogramComposite" presStyleCnt="0"/>
      <dgm:spPr/>
    </dgm:pt>
    <dgm:pt modelId="{32D9FB2D-A5AC-46B4-8761-110840014980}" type="pres">
      <dgm:prSet presAssocID="{C59C81A2-ED50-45BB-A675-99858ADE5AFF}" presName="parallelogram1" presStyleLbl="alignNode1" presStyleIdx="28" presStyleCnt="35"/>
      <dgm:spPr/>
    </dgm:pt>
    <dgm:pt modelId="{EB1E0C20-D4AD-4B5F-B15B-8F0E9BC70BEF}" type="pres">
      <dgm:prSet presAssocID="{C59C81A2-ED50-45BB-A675-99858ADE5AFF}" presName="parallelogram2" presStyleLbl="alignNode1" presStyleIdx="29" presStyleCnt="35"/>
      <dgm:spPr/>
    </dgm:pt>
    <dgm:pt modelId="{66A68C36-ADE7-40EB-8FA1-C3686E68B669}" type="pres">
      <dgm:prSet presAssocID="{C59C81A2-ED50-45BB-A675-99858ADE5AFF}" presName="parallelogram3" presStyleLbl="alignNode1" presStyleIdx="30" presStyleCnt="35"/>
      <dgm:spPr/>
    </dgm:pt>
    <dgm:pt modelId="{38378383-8DF9-44A7-ABE3-53F7F7B5F5E6}" type="pres">
      <dgm:prSet presAssocID="{C59C81A2-ED50-45BB-A675-99858ADE5AFF}" presName="parallelogram4" presStyleLbl="alignNode1" presStyleIdx="31" presStyleCnt="35"/>
      <dgm:spPr/>
    </dgm:pt>
    <dgm:pt modelId="{3B7DD10E-51F1-415D-8B9C-75312DE48DD5}" type="pres">
      <dgm:prSet presAssocID="{C59C81A2-ED50-45BB-A675-99858ADE5AFF}" presName="parallelogram5" presStyleLbl="alignNode1" presStyleIdx="32" presStyleCnt="35"/>
      <dgm:spPr/>
    </dgm:pt>
    <dgm:pt modelId="{0B2323B9-5445-4E74-9E5C-95EA53D241DF}" type="pres">
      <dgm:prSet presAssocID="{C59C81A2-ED50-45BB-A675-99858ADE5AFF}" presName="parallelogram6" presStyleLbl="alignNode1" presStyleIdx="33" presStyleCnt="35"/>
      <dgm:spPr/>
    </dgm:pt>
    <dgm:pt modelId="{BAC0BB91-F9AF-45A0-9BA4-07956AB54D9D}" type="pres">
      <dgm:prSet presAssocID="{C59C81A2-ED50-45BB-A675-99858ADE5AFF}" presName="parallelogram7" presStyleLbl="alignNode1" presStyleIdx="34" presStyleCnt="35"/>
      <dgm:spPr/>
    </dgm:pt>
  </dgm:ptLst>
  <dgm:cxnLst>
    <dgm:cxn modelId="{C3CC8B53-BAD0-4433-9069-B8FFF97BB092}" srcId="{2447488A-DF99-4008-9CF1-1FCD56B9E98E}" destId="{A6BEC83A-8E89-4018-BA76-149FF71A3038}" srcOrd="3" destOrd="0" parTransId="{B5ED5F12-468C-4703-9AC1-7D6311B03C2D}" sibTransId="{2BA49DF9-631C-4143-8B9D-EDBBAE848C00}"/>
    <dgm:cxn modelId="{F8120F62-FB89-42DB-BFF7-F0C47458AD28}" srcId="{2447488A-DF99-4008-9CF1-1FCD56B9E98E}" destId="{E85159A7-5842-451C-861C-9EB706F28173}" srcOrd="2" destOrd="0" parTransId="{FFCDC7AB-6603-478D-A413-9CB2349AC891}" sibTransId="{4D0A43E1-12D3-48B4-8140-54E694FED073}"/>
    <dgm:cxn modelId="{3DD79B13-E0B8-4D35-AA97-786D4B3EE474}" type="presOf" srcId="{A6BEC83A-8E89-4018-BA76-149FF71A3038}" destId="{750475B0-EA7E-412D-9FF1-EBABD565F422}" srcOrd="0" destOrd="0" presId="urn:microsoft.com/office/officeart/2008/layout/VerticalAccentList"/>
    <dgm:cxn modelId="{E291F4F2-C21C-4FC7-8029-0A22DD2510E3}" srcId="{2447488A-DF99-4008-9CF1-1FCD56B9E98E}" destId="{C59C81A2-ED50-45BB-A675-99858ADE5AFF}" srcOrd="4" destOrd="0" parTransId="{683F5300-E5C6-4479-89F9-87494DBF16E7}" sibTransId="{950B85CE-6ADF-4157-A133-3143BC95F382}"/>
    <dgm:cxn modelId="{778049E6-51F7-4876-B50E-8840B3813D2F}" type="presOf" srcId="{2447488A-DF99-4008-9CF1-1FCD56B9E98E}" destId="{1CED6087-616E-4975-A34E-EC6CF19A1A65}" srcOrd="0" destOrd="0" presId="urn:microsoft.com/office/officeart/2008/layout/VerticalAccentList"/>
    <dgm:cxn modelId="{DC0F0A69-AACD-40C8-8E4E-916B2F70A3ED}" srcId="{2447488A-DF99-4008-9CF1-1FCD56B9E98E}" destId="{890D31AB-DE7E-48D7-B030-5F29DA46A584}" srcOrd="0" destOrd="0" parTransId="{E05EA7A6-36B2-48AB-874E-F956F9E23887}" sibTransId="{AF0C03B0-0894-4B87-A491-B19A4EF1BA14}"/>
    <dgm:cxn modelId="{D7B9A896-7BFF-4616-BD8B-BE176520601D}" type="presOf" srcId="{E85159A7-5842-451C-861C-9EB706F28173}" destId="{E8B006F6-E7DA-4C6D-B0BE-CA4B5237F4E8}" srcOrd="0" destOrd="0" presId="urn:microsoft.com/office/officeart/2008/layout/VerticalAccentList"/>
    <dgm:cxn modelId="{2E2B7B8A-E91A-41F0-9E42-EBD902DE49BF}" srcId="{2447488A-DF99-4008-9CF1-1FCD56B9E98E}" destId="{79DD5040-3D28-4356-9597-0ADB529D3B42}" srcOrd="1" destOrd="0" parTransId="{BA46F076-830A-4E7F-8A81-85AB9C18823B}" sibTransId="{53CE63BC-9208-45F4-B7A0-49A702A1143A}"/>
    <dgm:cxn modelId="{FB5EBF85-4339-4215-9A56-3A4F1A888364}" type="presOf" srcId="{79DD5040-3D28-4356-9597-0ADB529D3B42}" destId="{07A40090-1AF8-4F37-BA20-CE725F97EDE9}" srcOrd="0" destOrd="0" presId="urn:microsoft.com/office/officeart/2008/layout/VerticalAccentList"/>
    <dgm:cxn modelId="{FC426EBB-AA1A-4F24-A4D5-0DD7657E0478}" type="presOf" srcId="{890D31AB-DE7E-48D7-B030-5F29DA46A584}" destId="{62F9FFDC-1354-4133-A1C1-FDF61B238A57}" srcOrd="0" destOrd="0" presId="urn:microsoft.com/office/officeart/2008/layout/VerticalAccentList"/>
    <dgm:cxn modelId="{3D6EF0B6-7D36-405C-9F26-00484F560581}" type="presOf" srcId="{C59C81A2-ED50-45BB-A675-99858ADE5AFF}" destId="{793D1A6E-37C5-4482-AB03-C53F90F0D1E9}" srcOrd="0" destOrd="0" presId="urn:microsoft.com/office/officeart/2008/layout/VerticalAccentList"/>
    <dgm:cxn modelId="{F93B214B-55A6-4541-8B35-7C5A15630F94}" type="presParOf" srcId="{1CED6087-616E-4975-A34E-EC6CF19A1A65}" destId="{7CA8582A-8D0E-4F02-8A27-29161F3F7DE4}" srcOrd="0" destOrd="0" presId="urn:microsoft.com/office/officeart/2008/layout/VerticalAccentList"/>
    <dgm:cxn modelId="{D511FB25-EF29-44FD-BE62-59B9CF67CBB6}" type="presParOf" srcId="{7CA8582A-8D0E-4F02-8A27-29161F3F7DE4}" destId="{62F9FFDC-1354-4133-A1C1-FDF61B238A57}" srcOrd="0" destOrd="0" presId="urn:microsoft.com/office/officeart/2008/layout/VerticalAccentList"/>
    <dgm:cxn modelId="{0CA72ABF-5C27-4317-95CF-B254E81A3737}" type="presParOf" srcId="{1CED6087-616E-4975-A34E-EC6CF19A1A65}" destId="{E1E59B9D-3710-4F8C-96C5-6F3DADAC762E}" srcOrd="1" destOrd="0" presId="urn:microsoft.com/office/officeart/2008/layout/VerticalAccentList"/>
    <dgm:cxn modelId="{32598C4D-D275-4CC1-BA09-788C552F86AE}" type="presParOf" srcId="{E1E59B9D-3710-4F8C-96C5-6F3DADAC762E}" destId="{1BA16E28-2256-4B25-A78A-C893E8D1423E}" srcOrd="0" destOrd="0" presId="urn:microsoft.com/office/officeart/2008/layout/VerticalAccentList"/>
    <dgm:cxn modelId="{4A64ECFD-7D3A-43D5-AC43-944EE0DFA6AE}" type="presParOf" srcId="{E1E59B9D-3710-4F8C-96C5-6F3DADAC762E}" destId="{23754B2B-19EF-4B6E-A57A-E261214DEED1}" srcOrd="1" destOrd="0" presId="urn:microsoft.com/office/officeart/2008/layout/VerticalAccentList"/>
    <dgm:cxn modelId="{ED5EA771-D501-4613-A1DC-CEC8C8C413B3}" type="presParOf" srcId="{E1E59B9D-3710-4F8C-96C5-6F3DADAC762E}" destId="{77D60BFB-128F-4AEE-95E9-BFDE05000830}" srcOrd="2" destOrd="0" presId="urn:microsoft.com/office/officeart/2008/layout/VerticalAccentList"/>
    <dgm:cxn modelId="{B2C2EFF6-FF7A-4AEA-B066-0529F6C5B53F}" type="presParOf" srcId="{E1E59B9D-3710-4F8C-96C5-6F3DADAC762E}" destId="{474D0803-05FE-4BF8-A061-255A4DA5440D}" srcOrd="3" destOrd="0" presId="urn:microsoft.com/office/officeart/2008/layout/VerticalAccentList"/>
    <dgm:cxn modelId="{7C57182E-5E2F-4981-8B09-0CECC92DFF72}" type="presParOf" srcId="{E1E59B9D-3710-4F8C-96C5-6F3DADAC762E}" destId="{213B1C3F-1437-4AFA-878E-2369A81C2151}" srcOrd="4" destOrd="0" presId="urn:microsoft.com/office/officeart/2008/layout/VerticalAccentList"/>
    <dgm:cxn modelId="{7D0F4573-A0BC-4EE4-8284-D36DA88AC313}" type="presParOf" srcId="{E1E59B9D-3710-4F8C-96C5-6F3DADAC762E}" destId="{11BD35BF-ED8E-4571-B770-225C287EE1D3}" srcOrd="5" destOrd="0" presId="urn:microsoft.com/office/officeart/2008/layout/VerticalAccentList"/>
    <dgm:cxn modelId="{48F39802-3B49-4D00-86F0-F32E9A9EE6E1}" type="presParOf" srcId="{E1E59B9D-3710-4F8C-96C5-6F3DADAC762E}" destId="{3535C793-8188-45F9-A711-D81BE560BE0B}" srcOrd="6" destOrd="0" presId="urn:microsoft.com/office/officeart/2008/layout/VerticalAccentList"/>
    <dgm:cxn modelId="{5DD77DEB-2993-48DC-BC74-CB319CFFEF55}" type="presParOf" srcId="{1CED6087-616E-4975-A34E-EC6CF19A1A65}" destId="{E4338A1B-FD18-49BE-8C22-E88A1A14DE29}" srcOrd="2" destOrd="0" presId="urn:microsoft.com/office/officeart/2008/layout/VerticalAccentList"/>
    <dgm:cxn modelId="{B395ADBD-A238-4BAC-9AC5-67CFD033570D}" type="presParOf" srcId="{1CED6087-616E-4975-A34E-EC6CF19A1A65}" destId="{6A926FFE-C3B2-4EE6-82AE-94F212D4BB50}" srcOrd="3" destOrd="0" presId="urn:microsoft.com/office/officeart/2008/layout/VerticalAccentList"/>
    <dgm:cxn modelId="{FA01D7A5-F466-4F0D-9F8E-80FA73F32177}" type="presParOf" srcId="{6A926FFE-C3B2-4EE6-82AE-94F212D4BB50}" destId="{07A40090-1AF8-4F37-BA20-CE725F97EDE9}" srcOrd="0" destOrd="0" presId="urn:microsoft.com/office/officeart/2008/layout/VerticalAccentList"/>
    <dgm:cxn modelId="{F635CF09-E36A-45D5-9AFA-1B447B225689}" type="presParOf" srcId="{1CED6087-616E-4975-A34E-EC6CF19A1A65}" destId="{D10D4D01-F86D-48B2-97E4-87F60AF43E47}" srcOrd="4" destOrd="0" presId="urn:microsoft.com/office/officeart/2008/layout/VerticalAccentList"/>
    <dgm:cxn modelId="{81135E01-E804-4361-A663-9DD63F9FE23E}" type="presParOf" srcId="{D10D4D01-F86D-48B2-97E4-87F60AF43E47}" destId="{E36BA9BD-635C-4E89-8F7A-5DDF13436320}" srcOrd="0" destOrd="0" presId="urn:microsoft.com/office/officeart/2008/layout/VerticalAccentList"/>
    <dgm:cxn modelId="{CAE9B9F0-0635-4EFD-A0DC-A1F3CB9D2A15}" type="presParOf" srcId="{D10D4D01-F86D-48B2-97E4-87F60AF43E47}" destId="{112700EC-6D23-42CA-9713-792C6345FD26}" srcOrd="1" destOrd="0" presId="urn:microsoft.com/office/officeart/2008/layout/VerticalAccentList"/>
    <dgm:cxn modelId="{44428702-A7E7-4ECB-8CBA-690890D20F6D}" type="presParOf" srcId="{D10D4D01-F86D-48B2-97E4-87F60AF43E47}" destId="{8F6DF0FB-D34D-41CE-AB58-844AD3EF5097}" srcOrd="2" destOrd="0" presId="urn:microsoft.com/office/officeart/2008/layout/VerticalAccentList"/>
    <dgm:cxn modelId="{6B730E02-BBF6-4FA4-94D7-AF1EEC4ACDE8}" type="presParOf" srcId="{D10D4D01-F86D-48B2-97E4-87F60AF43E47}" destId="{D01F307C-CCA5-4ECE-A103-A6ABA2DDB843}" srcOrd="3" destOrd="0" presId="urn:microsoft.com/office/officeart/2008/layout/VerticalAccentList"/>
    <dgm:cxn modelId="{13C0B98F-1C81-4CE0-B9B8-75067F4E8E76}" type="presParOf" srcId="{D10D4D01-F86D-48B2-97E4-87F60AF43E47}" destId="{5C04F47D-4D36-4C1F-9575-4D8C338C63AB}" srcOrd="4" destOrd="0" presId="urn:microsoft.com/office/officeart/2008/layout/VerticalAccentList"/>
    <dgm:cxn modelId="{E616C16E-DAE6-437A-B7D5-5F7C82F02BAA}" type="presParOf" srcId="{D10D4D01-F86D-48B2-97E4-87F60AF43E47}" destId="{CBEB020B-0B63-40ED-80E6-5E05EBFB9291}" srcOrd="5" destOrd="0" presId="urn:microsoft.com/office/officeart/2008/layout/VerticalAccentList"/>
    <dgm:cxn modelId="{A5974FF4-7E0C-4D87-A576-369AC480B71F}" type="presParOf" srcId="{D10D4D01-F86D-48B2-97E4-87F60AF43E47}" destId="{AC89B8E3-66BC-4A8F-8ADE-7C7D80B76AB4}" srcOrd="6" destOrd="0" presId="urn:microsoft.com/office/officeart/2008/layout/VerticalAccentList"/>
    <dgm:cxn modelId="{F51431A3-84C3-4D1A-8DAF-0D187AB334CC}" type="presParOf" srcId="{1CED6087-616E-4975-A34E-EC6CF19A1A65}" destId="{44BAFC7B-25A8-4F72-84CE-E6E2908DBF36}" srcOrd="5" destOrd="0" presId="urn:microsoft.com/office/officeart/2008/layout/VerticalAccentList"/>
    <dgm:cxn modelId="{D64B5B52-30A0-4125-A505-673C0DC077FA}" type="presParOf" srcId="{1CED6087-616E-4975-A34E-EC6CF19A1A65}" destId="{C4A5CA84-AC44-4137-852C-A8479546EE12}" srcOrd="6" destOrd="0" presId="urn:microsoft.com/office/officeart/2008/layout/VerticalAccentList"/>
    <dgm:cxn modelId="{F424BE69-FF0E-4AE4-8984-D21F148738C0}" type="presParOf" srcId="{C4A5CA84-AC44-4137-852C-A8479546EE12}" destId="{E8B006F6-E7DA-4C6D-B0BE-CA4B5237F4E8}" srcOrd="0" destOrd="0" presId="urn:microsoft.com/office/officeart/2008/layout/VerticalAccentList"/>
    <dgm:cxn modelId="{1E28D6D5-AFE0-4F5C-9C62-B1C397791AA1}" type="presParOf" srcId="{1CED6087-616E-4975-A34E-EC6CF19A1A65}" destId="{6F8E0D6C-985B-4C34-9064-0B1AA8CE9728}" srcOrd="7" destOrd="0" presId="urn:microsoft.com/office/officeart/2008/layout/VerticalAccentList"/>
    <dgm:cxn modelId="{68AF9A76-F435-4532-BE5A-BE93140D42C5}" type="presParOf" srcId="{6F8E0D6C-985B-4C34-9064-0B1AA8CE9728}" destId="{A569419E-E8EF-4512-93B1-D8FD14A94669}" srcOrd="0" destOrd="0" presId="urn:microsoft.com/office/officeart/2008/layout/VerticalAccentList"/>
    <dgm:cxn modelId="{2802A2B1-76E3-4377-A8AA-30C54F872B9D}" type="presParOf" srcId="{6F8E0D6C-985B-4C34-9064-0B1AA8CE9728}" destId="{7419DB84-E9DF-4731-B40F-5DFC50963E00}" srcOrd="1" destOrd="0" presId="urn:microsoft.com/office/officeart/2008/layout/VerticalAccentList"/>
    <dgm:cxn modelId="{290A1757-A262-45FC-A3AE-BD38BF9B3BF8}" type="presParOf" srcId="{6F8E0D6C-985B-4C34-9064-0B1AA8CE9728}" destId="{24920268-449B-4303-B0E7-DEFBC163E9F9}" srcOrd="2" destOrd="0" presId="urn:microsoft.com/office/officeart/2008/layout/VerticalAccentList"/>
    <dgm:cxn modelId="{EFD3646C-BEF0-4589-AD7C-EF5756392100}" type="presParOf" srcId="{6F8E0D6C-985B-4C34-9064-0B1AA8CE9728}" destId="{70BDC239-9242-4492-9D98-2F19C5F156E8}" srcOrd="3" destOrd="0" presId="urn:microsoft.com/office/officeart/2008/layout/VerticalAccentList"/>
    <dgm:cxn modelId="{097219BF-6C45-4358-A2E4-ED92FE9BD6F3}" type="presParOf" srcId="{6F8E0D6C-985B-4C34-9064-0B1AA8CE9728}" destId="{02D1A226-3E13-494D-B3C7-ADAA7992B571}" srcOrd="4" destOrd="0" presId="urn:microsoft.com/office/officeart/2008/layout/VerticalAccentList"/>
    <dgm:cxn modelId="{E1F866F9-A4FA-474F-A1A2-FB24A605D73B}" type="presParOf" srcId="{6F8E0D6C-985B-4C34-9064-0B1AA8CE9728}" destId="{DC663CD2-0067-488C-8DF7-3FEC70719A2B}" srcOrd="5" destOrd="0" presId="urn:microsoft.com/office/officeart/2008/layout/VerticalAccentList"/>
    <dgm:cxn modelId="{B430382E-EA08-4B30-B4EC-A091AA6907C0}" type="presParOf" srcId="{6F8E0D6C-985B-4C34-9064-0B1AA8CE9728}" destId="{2E4259FE-64B8-4BBD-B5EF-28DE8102C01F}" srcOrd="6" destOrd="0" presId="urn:microsoft.com/office/officeart/2008/layout/VerticalAccentList"/>
    <dgm:cxn modelId="{F78A0FF7-2D12-4617-88D5-A553F48380D5}" type="presParOf" srcId="{1CED6087-616E-4975-A34E-EC6CF19A1A65}" destId="{4B5FC0BE-7311-4293-BA06-2B9F42C0E25C}" srcOrd="8" destOrd="0" presId="urn:microsoft.com/office/officeart/2008/layout/VerticalAccentList"/>
    <dgm:cxn modelId="{E5445801-CBE3-4115-A34E-67FE086DC913}" type="presParOf" srcId="{1CED6087-616E-4975-A34E-EC6CF19A1A65}" destId="{4BEE4C62-6097-4B42-A3DC-563E3C1ECD54}" srcOrd="9" destOrd="0" presId="urn:microsoft.com/office/officeart/2008/layout/VerticalAccentList"/>
    <dgm:cxn modelId="{B803AAF7-A417-4745-BCF3-1202CC010F9E}" type="presParOf" srcId="{4BEE4C62-6097-4B42-A3DC-563E3C1ECD54}" destId="{750475B0-EA7E-412D-9FF1-EBABD565F422}" srcOrd="0" destOrd="0" presId="urn:microsoft.com/office/officeart/2008/layout/VerticalAccentList"/>
    <dgm:cxn modelId="{FB96DBE2-664C-4B70-AB4D-97095E98B8E4}" type="presParOf" srcId="{1CED6087-616E-4975-A34E-EC6CF19A1A65}" destId="{4A24CEA1-0ADF-459B-A98F-F58A1F009860}" srcOrd="10" destOrd="0" presId="urn:microsoft.com/office/officeart/2008/layout/VerticalAccentList"/>
    <dgm:cxn modelId="{FABAB430-91EE-425A-8070-BFCBA4A57A40}" type="presParOf" srcId="{4A24CEA1-0ADF-459B-A98F-F58A1F009860}" destId="{0D333AB3-9D56-4BF4-AE8D-AD6F46672135}" srcOrd="0" destOrd="0" presId="urn:microsoft.com/office/officeart/2008/layout/VerticalAccentList"/>
    <dgm:cxn modelId="{68043846-6382-45CA-8A80-ED5E971A317C}" type="presParOf" srcId="{4A24CEA1-0ADF-459B-A98F-F58A1F009860}" destId="{5D19BC94-37FB-483A-856C-95F4B19B64CB}" srcOrd="1" destOrd="0" presId="urn:microsoft.com/office/officeart/2008/layout/VerticalAccentList"/>
    <dgm:cxn modelId="{5AD8E84E-3401-4EF1-B060-9EE0DDA24657}" type="presParOf" srcId="{4A24CEA1-0ADF-459B-A98F-F58A1F009860}" destId="{3AB68F61-75B7-4D62-9A5C-893F7B73D83C}" srcOrd="2" destOrd="0" presId="urn:microsoft.com/office/officeart/2008/layout/VerticalAccentList"/>
    <dgm:cxn modelId="{DD639507-A4AD-44CA-9D80-76FC47E30138}" type="presParOf" srcId="{4A24CEA1-0ADF-459B-A98F-F58A1F009860}" destId="{22B1D73D-9612-4E21-A16E-1DA9D00508AC}" srcOrd="3" destOrd="0" presId="urn:microsoft.com/office/officeart/2008/layout/VerticalAccentList"/>
    <dgm:cxn modelId="{9EED4146-5E98-4747-BC66-FAF0DBB8125A}" type="presParOf" srcId="{4A24CEA1-0ADF-459B-A98F-F58A1F009860}" destId="{D3DE361F-3A24-48D3-A733-288594F53F75}" srcOrd="4" destOrd="0" presId="urn:microsoft.com/office/officeart/2008/layout/VerticalAccentList"/>
    <dgm:cxn modelId="{6C83FEB0-F780-4053-BEE5-2905A9879C33}" type="presParOf" srcId="{4A24CEA1-0ADF-459B-A98F-F58A1F009860}" destId="{C88929DF-8FC2-4196-A656-36CB293E830A}" srcOrd="5" destOrd="0" presId="urn:microsoft.com/office/officeart/2008/layout/VerticalAccentList"/>
    <dgm:cxn modelId="{7D52ED97-4013-46B2-A3C2-81CC2465F2EA}" type="presParOf" srcId="{4A24CEA1-0ADF-459B-A98F-F58A1F009860}" destId="{F0B55268-1231-4117-8E95-377FC3C1C3FD}" srcOrd="6" destOrd="0" presId="urn:microsoft.com/office/officeart/2008/layout/VerticalAccentList"/>
    <dgm:cxn modelId="{7111DA1A-EDF0-47AF-AB16-89831F67B9B5}" type="presParOf" srcId="{1CED6087-616E-4975-A34E-EC6CF19A1A65}" destId="{57555E0F-7143-4229-8DC0-307457EB40CF}" srcOrd="11" destOrd="0" presId="urn:microsoft.com/office/officeart/2008/layout/VerticalAccentList"/>
    <dgm:cxn modelId="{5F6E04E8-3E92-4F6C-9569-3BF8FB9AD239}" type="presParOf" srcId="{1CED6087-616E-4975-A34E-EC6CF19A1A65}" destId="{57095049-F1D2-44FD-A684-F6811504FBA7}" srcOrd="12" destOrd="0" presId="urn:microsoft.com/office/officeart/2008/layout/VerticalAccentList"/>
    <dgm:cxn modelId="{31F93B7A-0268-4114-AAD7-184AE078CD0B}" type="presParOf" srcId="{57095049-F1D2-44FD-A684-F6811504FBA7}" destId="{793D1A6E-37C5-4482-AB03-C53F90F0D1E9}" srcOrd="0" destOrd="0" presId="urn:microsoft.com/office/officeart/2008/layout/VerticalAccentList"/>
    <dgm:cxn modelId="{4195AD5D-D2B0-4F9E-9267-52F8D3742122}" type="presParOf" srcId="{1CED6087-616E-4975-A34E-EC6CF19A1A65}" destId="{F8984158-03B4-4F62-BFDC-F47D1680B2AF}" srcOrd="13" destOrd="0" presId="urn:microsoft.com/office/officeart/2008/layout/VerticalAccentList"/>
    <dgm:cxn modelId="{324857EF-AAFE-4F09-B83A-31C7E981D355}" type="presParOf" srcId="{F8984158-03B4-4F62-BFDC-F47D1680B2AF}" destId="{32D9FB2D-A5AC-46B4-8761-110840014980}" srcOrd="0" destOrd="0" presId="urn:microsoft.com/office/officeart/2008/layout/VerticalAccentList"/>
    <dgm:cxn modelId="{1DEECE70-E79F-4DD1-B05E-E1B65C3EE0EB}" type="presParOf" srcId="{F8984158-03B4-4F62-BFDC-F47D1680B2AF}" destId="{EB1E0C20-D4AD-4B5F-B15B-8F0E9BC70BEF}" srcOrd="1" destOrd="0" presId="urn:microsoft.com/office/officeart/2008/layout/VerticalAccentList"/>
    <dgm:cxn modelId="{C538FB5C-E8C9-4C0C-BD5A-A87BEB4FC975}" type="presParOf" srcId="{F8984158-03B4-4F62-BFDC-F47D1680B2AF}" destId="{66A68C36-ADE7-40EB-8FA1-C3686E68B669}" srcOrd="2" destOrd="0" presId="urn:microsoft.com/office/officeart/2008/layout/VerticalAccentList"/>
    <dgm:cxn modelId="{E43BF5AF-817F-442D-8B3D-736BB9F8DA79}" type="presParOf" srcId="{F8984158-03B4-4F62-BFDC-F47D1680B2AF}" destId="{38378383-8DF9-44A7-ABE3-53F7F7B5F5E6}" srcOrd="3" destOrd="0" presId="urn:microsoft.com/office/officeart/2008/layout/VerticalAccentList"/>
    <dgm:cxn modelId="{83499D28-9C61-496E-852A-6309AD082C3A}" type="presParOf" srcId="{F8984158-03B4-4F62-BFDC-F47D1680B2AF}" destId="{3B7DD10E-51F1-415D-8B9C-75312DE48DD5}" srcOrd="4" destOrd="0" presId="urn:microsoft.com/office/officeart/2008/layout/VerticalAccentList"/>
    <dgm:cxn modelId="{9FC75FB1-7FED-4F54-893A-55541FB7E782}" type="presParOf" srcId="{F8984158-03B4-4F62-BFDC-F47D1680B2AF}" destId="{0B2323B9-5445-4E74-9E5C-95EA53D241DF}" srcOrd="5" destOrd="0" presId="urn:microsoft.com/office/officeart/2008/layout/VerticalAccentList"/>
    <dgm:cxn modelId="{DC885274-7EC8-482B-8FDD-62923CB014A4}" type="presParOf" srcId="{F8984158-03B4-4F62-BFDC-F47D1680B2AF}" destId="{BAC0BB91-F9AF-45A0-9BA4-07956AB54D9D}"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39C2EE-4895-49AE-897C-01FA90AEB925}" type="doc">
      <dgm:prSet loTypeId="urn:microsoft.com/office/officeart/2005/8/layout/vList5" loCatId="list" qsTypeId="urn:microsoft.com/office/officeart/2005/8/quickstyle/simple1" qsCatId="simple" csTypeId="urn:microsoft.com/office/officeart/2005/8/colors/accent3_1" csCatId="accent3" phldr="1"/>
      <dgm:spPr/>
      <dgm:t>
        <a:bodyPr/>
        <a:lstStyle/>
        <a:p>
          <a:endParaRPr lang="en-US"/>
        </a:p>
      </dgm:t>
    </dgm:pt>
    <dgm:pt modelId="{85C8B39B-7C89-4D91-BD29-71F48565FB10}">
      <dgm:prSet phldrT="[Text]" custT="1"/>
      <dgm:spPr/>
      <dgm:t>
        <a:bodyPr/>
        <a:lstStyle/>
        <a:p>
          <a:r>
            <a:rPr lang="en-US" sz="1400" b="1" dirty="0" smtClean="0">
              <a:latin typeface="Trebuchet MS (Headings)"/>
            </a:rPr>
            <a:t>Security by Design E2E, </a:t>
          </a:r>
          <a:endParaRPr lang="tr-TR" sz="1400" b="1" dirty="0" smtClean="0">
            <a:latin typeface="Trebuchet MS (Headings)"/>
          </a:endParaRPr>
        </a:p>
        <a:p>
          <a:r>
            <a:rPr lang="en-US" sz="1400" b="1" dirty="0" smtClean="0">
              <a:latin typeface="Trebuchet MS (Headings)"/>
            </a:rPr>
            <a:t>Business and IT:</a:t>
          </a:r>
          <a:endParaRPr lang="en-US" sz="1400" dirty="0">
            <a:latin typeface="Trebuchet MS (Headings)"/>
          </a:endParaRPr>
        </a:p>
      </dgm:t>
    </dgm:pt>
    <dgm:pt modelId="{9C4A855D-5127-4417-9D0A-545E2B6FB69A}" type="parTrans" cxnId="{EDD2E6E3-3EB2-42E3-9B1F-0CF3630D547A}">
      <dgm:prSet/>
      <dgm:spPr/>
      <dgm:t>
        <a:bodyPr/>
        <a:lstStyle/>
        <a:p>
          <a:endParaRPr lang="en-US" sz="2400"/>
        </a:p>
      </dgm:t>
    </dgm:pt>
    <dgm:pt modelId="{558EBFE6-7A4A-4079-A6C2-CB70DD01E9AD}" type="sibTrans" cxnId="{EDD2E6E3-3EB2-42E3-9B1F-0CF3630D547A}">
      <dgm:prSet/>
      <dgm:spPr/>
      <dgm:t>
        <a:bodyPr/>
        <a:lstStyle/>
        <a:p>
          <a:endParaRPr lang="en-US" sz="2400"/>
        </a:p>
      </dgm:t>
    </dgm:pt>
    <dgm:pt modelId="{18B9A35A-F175-4C57-A7C7-EFBE88521BCA}">
      <dgm:prSet phldrT="[Text]" custT="1"/>
      <dgm:spPr/>
      <dgm:t>
        <a:bodyPr/>
        <a:lstStyle/>
        <a:p>
          <a:r>
            <a:rPr lang="en-US" sz="1400" b="1" dirty="0" smtClean="0">
              <a:latin typeface="Trebuchet MS (Headings)"/>
            </a:rPr>
            <a:t>Secure design of business processes, </a:t>
          </a:r>
          <a:r>
            <a:rPr lang="en-US" sz="1400" dirty="0" smtClean="0">
              <a:latin typeface="Trebuchet MS (Headings)"/>
            </a:rPr>
            <a:t>automation in IT, and by encouraging a culture of discipline, ownership and craftsmanship in BU’s and IT.</a:t>
          </a:r>
          <a:endParaRPr lang="en-US" sz="1400" dirty="0">
            <a:latin typeface="Trebuchet MS (Headings)"/>
          </a:endParaRPr>
        </a:p>
      </dgm:t>
    </dgm:pt>
    <dgm:pt modelId="{B5422F2F-E9D4-4929-BECE-B9E03B9A071F}" type="parTrans" cxnId="{F7B76879-CABC-42F2-8DCC-D9BAF454AAB4}">
      <dgm:prSet/>
      <dgm:spPr/>
      <dgm:t>
        <a:bodyPr/>
        <a:lstStyle/>
        <a:p>
          <a:endParaRPr lang="en-US" sz="2400"/>
        </a:p>
      </dgm:t>
    </dgm:pt>
    <dgm:pt modelId="{5D87F635-9432-4BE0-8EF6-B1CEE01B0CAC}" type="sibTrans" cxnId="{F7B76879-CABC-42F2-8DCC-D9BAF454AAB4}">
      <dgm:prSet/>
      <dgm:spPr/>
      <dgm:t>
        <a:bodyPr/>
        <a:lstStyle/>
        <a:p>
          <a:endParaRPr lang="en-US" sz="2400"/>
        </a:p>
      </dgm:t>
    </dgm:pt>
    <dgm:pt modelId="{E43F9EF8-776A-4D38-A06B-6A7CF0AFEE2E}">
      <dgm:prSet phldrT="[Text]" custT="1"/>
      <dgm:spPr/>
      <dgm:t>
        <a:bodyPr/>
        <a:lstStyle/>
        <a:p>
          <a:r>
            <a:rPr lang="en-US" sz="1400" b="1" dirty="0" smtClean="0">
              <a:latin typeface="Trebuchet MS (Headings)"/>
            </a:rPr>
            <a:t>Executing the </a:t>
          </a:r>
          <a:r>
            <a:rPr lang="tr-TR" sz="1400" b="1" dirty="0" smtClean="0">
              <a:latin typeface="Trebuchet MS (Headings)"/>
            </a:rPr>
            <a:t>DFSG</a:t>
          </a:r>
          <a:r>
            <a:rPr lang="en-US" sz="1400" b="1" dirty="0" smtClean="0">
              <a:latin typeface="Trebuchet MS (Headings)"/>
            </a:rPr>
            <a:t> Control Framework</a:t>
          </a:r>
          <a:endParaRPr lang="en-US" sz="1400" dirty="0">
            <a:latin typeface="Trebuchet MS (Headings)"/>
          </a:endParaRPr>
        </a:p>
      </dgm:t>
    </dgm:pt>
    <dgm:pt modelId="{88B584F2-8313-4F17-B720-09A8FC7444A4}" type="parTrans" cxnId="{64FF5418-E011-48C5-8177-77025132C3DE}">
      <dgm:prSet/>
      <dgm:spPr/>
      <dgm:t>
        <a:bodyPr/>
        <a:lstStyle/>
        <a:p>
          <a:endParaRPr lang="en-US" sz="2400"/>
        </a:p>
      </dgm:t>
    </dgm:pt>
    <dgm:pt modelId="{E6FB787B-DE7C-4695-94DC-F9349B6D9B08}" type="sibTrans" cxnId="{64FF5418-E011-48C5-8177-77025132C3DE}">
      <dgm:prSet/>
      <dgm:spPr/>
      <dgm:t>
        <a:bodyPr/>
        <a:lstStyle/>
        <a:p>
          <a:endParaRPr lang="en-US" sz="2400"/>
        </a:p>
      </dgm:t>
    </dgm:pt>
    <dgm:pt modelId="{8253546B-83DC-46E6-B999-A77BEF614D25}">
      <dgm:prSet phldrT="[Text]" custT="1"/>
      <dgm:spPr/>
      <dgm:t>
        <a:bodyPr/>
        <a:lstStyle/>
        <a:p>
          <a:r>
            <a:rPr lang="en-US" sz="1400" b="1" dirty="0" smtClean="0">
              <a:latin typeface="Trebuchet MS (Headings)"/>
            </a:rPr>
            <a:t>Information Risk and Security </a:t>
          </a:r>
          <a:r>
            <a:rPr lang="en-US" sz="1400" dirty="0" smtClean="0">
              <a:latin typeface="Trebuchet MS (Headings)"/>
            </a:rPr>
            <a:t>is part of the corporate governance framework and assures us the effectiveness of controls (Test of Effectiveness)</a:t>
          </a:r>
          <a:endParaRPr lang="en-US" sz="1400" dirty="0">
            <a:latin typeface="Trebuchet MS (Headings)"/>
          </a:endParaRPr>
        </a:p>
      </dgm:t>
    </dgm:pt>
    <dgm:pt modelId="{20C38D63-DBC9-41D4-B158-CFE543C4002C}" type="parTrans" cxnId="{D6B3A4EF-A580-4FA1-AF76-900635645B4D}">
      <dgm:prSet/>
      <dgm:spPr/>
      <dgm:t>
        <a:bodyPr/>
        <a:lstStyle/>
        <a:p>
          <a:endParaRPr lang="en-US" sz="2400"/>
        </a:p>
      </dgm:t>
    </dgm:pt>
    <dgm:pt modelId="{F11CADB0-75F2-4857-B141-7BC312A22760}" type="sibTrans" cxnId="{D6B3A4EF-A580-4FA1-AF76-900635645B4D}">
      <dgm:prSet/>
      <dgm:spPr/>
      <dgm:t>
        <a:bodyPr/>
        <a:lstStyle/>
        <a:p>
          <a:endParaRPr lang="en-US" sz="2400"/>
        </a:p>
      </dgm:t>
    </dgm:pt>
    <dgm:pt modelId="{E418CF47-4AD9-4C08-B44B-0D548BF4697A}">
      <dgm:prSet phldrT="[Text]" custT="1"/>
      <dgm:spPr/>
      <dgm:t>
        <a:bodyPr/>
        <a:lstStyle/>
        <a:p>
          <a:r>
            <a:rPr lang="en-US" sz="1400" b="1" dirty="0" smtClean="0">
              <a:latin typeface="Trebuchet MS (Headings)"/>
            </a:rPr>
            <a:t>Security in -the mind set of- the first line of defense</a:t>
          </a:r>
          <a:endParaRPr lang="en-US" sz="1400" dirty="0">
            <a:latin typeface="Trebuchet MS (Headings)"/>
          </a:endParaRPr>
        </a:p>
      </dgm:t>
    </dgm:pt>
    <dgm:pt modelId="{0D918B7F-F5A3-4620-8748-EE662DC0BDF3}" type="parTrans" cxnId="{5F3F90D1-31D5-483C-B055-F3B5F2978A72}">
      <dgm:prSet/>
      <dgm:spPr/>
      <dgm:t>
        <a:bodyPr/>
        <a:lstStyle/>
        <a:p>
          <a:endParaRPr lang="en-US" sz="2400"/>
        </a:p>
      </dgm:t>
    </dgm:pt>
    <dgm:pt modelId="{E02EB9B3-1493-4BFE-97F9-57CA5E811919}" type="sibTrans" cxnId="{5F3F90D1-31D5-483C-B055-F3B5F2978A72}">
      <dgm:prSet/>
      <dgm:spPr/>
      <dgm:t>
        <a:bodyPr/>
        <a:lstStyle/>
        <a:p>
          <a:endParaRPr lang="en-US" sz="2400"/>
        </a:p>
      </dgm:t>
    </dgm:pt>
    <dgm:pt modelId="{3EABAC16-02AE-49F5-87FD-B605679D2634}">
      <dgm:prSet phldrT="[Text]" custT="1"/>
      <dgm:spPr/>
      <dgm:t>
        <a:bodyPr/>
        <a:lstStyle/>
        <a:p>
          <a:r>
            <a:rPr lang="tr-TR" sz="1400" dirty="0" smtClean="0">
              <a:latin typeface="Trebuchet MS (Headings)"/>
            </a:rPr>
            <a:t>E</a:t>
          </a:r>
          <a:r>
            <a:rPr lang="en-US" sz="1400" dirty="0" err="1" smtClean="0">
              <a:latin typeface="Trebuchet MS (Headings)"/>
            </a:rPr>
            <a:t>xecuted</a:t>
          </a:r>
          <a:r>
            <a:rPr lang="en-US" sz="1400" dirty="0" smtClean="0">
              <a:latin typeface="Trebuchet MS (Headings)"/>
            </a:rPr>
            <a:t> and budgeted </a:t>
          </a:r>
          <a:r>
            <a:rPr lang="en-US" sz="1400" b="1" dirty="0" smtClean="0">
              <a:latin typeface="Trebuchet MS (Headings)"/>
            </a:rPr>
            <a:t>risk and security in the Business Units</a:t>
          </a:r>
          <a:r>
            <a:rPr lang="en-US" sz="1400" dirty="0" smtClean="0">
              <a:latin typeface="Trebuchet MS (Headings)"/>
            </a:rPr>
            <a:t>, strengthen the Business Units to execute their security plan.</a:t>
          </a:r>
          <a:endParaRPr lang="en-US" sz="1400" dirty="0">
            <a:latin typeface="Trebuchet MS (Headings)"/>
          </a:endParaRPr>
        </a:p>
      </dgm:t>
    </dgm:pt>
    <dgm:pt modelId="{F68BDAB6-DC36-4AF1-901D-A707DC1A9CA6}" type="parTrans" cxnId="{B9EE0B6B-4CC0-4AB4-9B93-54BDFD08AD36}">
      <dgm:prSet/>
      <dgm:spPr/>
      <dgm:t>
        <a:bodyPr/>
        <a:lstStyle/>
        <a:p>
          <a:endParaRPr lang="en-US" sz="2400"/>
        </a:p>
      </dgm:t>
    </dgm:pt>
    <dgm:pt modelId="{3C534454-3C3A-416B-8B77-97D0E3E5474C}" type="sibTrans" cxnId="{B9EE0B6B-4CC0-4AB4-9B93-54BDFD08AD36}">
      <dgm:prSet/>
      <dgm:spPr/>
      <dgm:t>
        <a:bodyPr/>
        <a:lstStyle/>
        <a:p>
          <a:endParaRPr lang="en-US" sz="2400"/>
        </a:p>
      </dgm:t>
    </dgm:pt>
    <dgm:pt modelId="{0FB40246-8384-4F55-B1A1-837B15DD5205}">
      <dgm:prSet phldrT="[Text]" custT="1"/>
      <dgm:spPr/>
      <dgm:t>
        <a:bodyPr/>
        <a:lstStyle/>
        <a:p>
          <a:r>
            <a:rPr lang="en-US" sz="1400" b="1" smtClean="0">
              <a:latin typeface="Trebuchet MS (Headings)"/>
            </a:rPr>
            <a:t>Functional reporting lines</a:t>
          </a:r>
          <a:endParaRPr lang="en-US" sz="1400" dirty="0">
            <a:latin typeface="Trebuchet MS (Headings)"/>
          </a:endParaRPr>
        </a:p>
      </dgm:t>
    </dgm:pt>
    <dgm:pt modelId="{76C8F5EB-9683-496F-91AE-C3FBF5F03BB6}" type="parTrans" cxnId="{2E6C7405-5821-4057-B74C-DB9AD4BDEAEF}">
      <dgm:prSet/>
      <dgm:spPr/>
      <dgm:t>
        <a:bodyPr/>
        <a:lstStyle/>
        <a:p>
          <a:endParaRPr lang="en-US" sz="2400"/>
        </a:p>
      </dgm:t>
    </dgm:pt>
    <dgm:pt modelId="{C640AC50-C737-486A-A1D5-69DB762A6169}" type="sibTrans" cxnId="{2E6C7405-5821-4057-B74C-DB9AD4BDEAEF}">
      <dgm:prSet/>
      <dgm:spPr/>
      <dgm:t>
        <a:bodyPr/>
        <a:lstStyle/>
        <a:p>
          <a:endParaRPr lang="en-US" sz="2400"/>
        </a:p>
      </dgm:t>
    </dgm:pt>
    <dgm:pt modelId="{1BD96362-D99D-4D08-95CA-A5DB52DBCB85}">
      <dgm:prSet phldrT="[Text]" custT="1"/>
      <dgm:spPr/>
      <dgm:t>
        <a:bodyPr/>
        <a:lstStyle/>
        <a:p>
          <a:r>
            <a:rPr lang="en-US" sz="1400" dirty="0" smtClean="0">
              <a:latin typeface="Trebuchet MS (Headings)"/>
            </a:rPr>
            <a:t>for monitoring and assurance </a:t>
          </a:r>
          <a:r>
            <a:rPr lang="en-US" sz="1400" b="1" dirty="0" smtClean="0">
              <a:latin typeface="Trebuchet MS (Headings)"/>
            </a:rPr>
            <a:t>reporting by the CISO and the Business Security Officer </a:t>
          </a:r>
          <a:r>
            <a:rPr lang="en-US" sz="1400" dirty="0" smtClean="0">
              <a:latin typeface="Trebuchet MS (Headings)"/>
            </a:rPr>
            <a:t>(BSO) is in place.</a:t>
          </a:r>
          <a:endParaRPr lang="en-US" sz="1400" dirty="0">
            <a:latin typeface="Trebuchet MS (Headings)"/>
          </a:endParaRPr>
        </a:p>
      </dgm:t>
    </dgm:pt>
    <dgm:pt modelId="{04AFEF9B-687D-4A24-8ECF-11EDDA35C957}" type="parTrans" cxnId="{ABD400BF-9896-4132-A02E-C59E5DBF2031}">
      <dgm:prSet/>
      <dgm:spPr/>
      <dgm:t>
        <a:bodyPr/>
        <a:lstStyle/>
        <a:p>
          <a:endParaRPr lang="en-US" sz="2400"/>
        </a:p>
      </dgm:t>
    </dgm:pt>
    <dgm:pt modelId="{D0FDF0F7-7237-4B44-87C0-00AA2FAF56EA}" type="sibTrans" cxnId="{ABD400BF-9896-4132-A02E-C59E5DBF2031}">
      <dgm:prSet/>
      <dgm:spPr/>
      <dgm:t>
        <a:bodyPr/>
        <a:lstStyle/>
        <a:p>
          <a:endParaRPr lang="en-US" sz="2400"/>
        </a:p>
      </dgm:t>
    </dgm:pt>
    <dgm:pt modelId="{5DA70897-AA12-4B10-AF46-DC1115615D2C}" type="pres">
      <dgm:prSet presAssocID="{5439C2EE-4895-49AE-897C-01FA90AEB925}" presName="Name0" presStyleCnt="0">
        <dgm:presLayoutVars>
          <dgm:dir/>
          <dgm:animLvl val="lvl"/>
          <dgm:resizeHandles val="exact"/>
        </dgm:presLayoutVars>
      </dgm:prSet>
      <dgm:spPr/>
      <dgm:t>
        <a:bodyPr/>
        <a:lstStyle/>
        <a:p>
          <a:endParaRPr lang="en-US"/>
        </a:p>
      </dgm:t>
    </dgm:pt>
    <dgm:pt modelId="{AA606758-B283-4698-A5EB-6CFB732C2973}" type="pres">
      <dgm:prSet presAssocID="{85C8B39B-7C89-4D91-BD29-71F48565FB10}" presName="linNode" presStyleCnt="0"/>
      <dgm:spPr/>
    </dgm:pt>
    <dgm:pt modelId="{DC8F4AB4-5548-4CCB-8C20-96F8AE3FCA0C}" type="pres">
      <dgm:prSet presAssocID="{85C8B39B-7C89-4D91-BD29-71F48565FB10}" presName="parentText" presStyleLbl="node1" presStyleIdx="0" presStyleCnt="4">
        <dgm:presLayoutVars>
          <dgm:chMax val="1"/>
          <dgm:bulletEnabled val="1"/>
        </dgm:presLayoutVars>
      </dgm:prSet>
      <dgm:spPr/>
      <dgm:t>
        <a:bodyPr/>
        <a:lstStyle/>
        <a:p>
          <a:endParaRPr lang="en-US"/>
        </a:p>
      </dgm:t>
    </dgm:pt>
    <dgm:pt modelId="{32075817-72F2-4890-AB13-6A72DD5B1C31}" type="pres">
      <dgm:prSet presAssocID="{85C8B39B-7C89-4D91-BD29-71F48565FB10}" presName="descendantText" presStyleLbl="alignAccFollowNode1" presStyleIdx="0" presStyleCnt="4">
        <dgm:presLayoutVars>
          <dgm:bulletEnabled val="1"/>
        </dgm:presLayoutVars>
      </dgm:prSet>
      <dgm:spPr/>
      <dgm:t>
        <a:bodyPr/>
        <a:lstStyle/>
        <a:p>
          <a:endParaRPr lang="en-US"/>
        </a:p>
      </dgm:t>
    </dgm:pt>
    <dgm:pt modelId="{1AACB4F5-FA6D-4DF2-999A-8602AC22BF14}" type="pres">
      <dgm:prSet presAssocID="{558EBFE6-7A4A-4079-A6C2-CB70DD01E9AD}" presName="sp" presStyleCnt="0"/>
      <dgm:spPr/>
    </dgm:pt>
    <dgm:pt modelId="{E322E162-0F79-4406-B329-CE646D696BA0}" type="pres">
      <dgm:prSet presAssocID="{E43F9EF8-776A-4D38-A06B-6A7CF0AFEE2E}" presName="linNode" presStyleCnt="0"/>
      <dgm:spPr/>
    </dgm:pt>
    <dgm:pt modelId="{23A5751E-24A5-4A01-82DC-28FABAE96606}" type="pres">
      <dgm:prSet presAssocID="{E43F9EF8-776A-4D38-A06B-6A7CF0AFEE2E}" presName="parentText" presStyleLbl="node1" presStyleIdx="1" presStyleCnt="4">
        <dgm:presLayoutVars>
          <dgm:chMax val="1"/>
          <dgm:bulletEnabled val="1"/>
        </dgm:presLayoutVars>
      </dgm:prSet>
      <dgm:spPr/>
      <dgm:t>
        <a:bodyPr/>
        <a:lstStyle/>
        <a:p>
          <a:endParaRPr lang="en-US"/>
        </a:p>
      </dgm:t>
    </dgm:pt>
    <dgm:pt modelId="{1E07AE20-81F5-4435-80B9-54A9DCE2A8A6}" type="pres">
      <dgm:prSet presAssocID="{E43F9EF8-776A-4D38-A06B-6A7CF0AFEE2E}" presName="descendantText" presStyleLbl="alignAccFollowNode1" presStyleIdx="1" presStyleCnt="4">
        <dgm:presLayoutVars>
          <dgm:bulletEnabled val="1"/>
        </dgm:presLayoutVars>
      </dgm:prSet>
      <dgm:spPr/>
      <dgm:t>
        <a:bodyPr/>
        <a:lstStyle/>
        <a:p>
          <a:endParaRPr lang="en-US"/>
        </a:p>
      </dgm:t>
    </dgm:pt>
    <dgm:pt modelId="{17B6B849-39B6-49F1-B9AD-BAE788595E8F}" type="pres">
      <dgm:prSet presAssocID="{E6FB787B-DE7C-4695-94DC-F9349B6D9B08}" presName="sp" presStyleCnt="0"/>
      <dgm:spPr/>
    </dgm:pt>
    <dgm:pt modelId="{1FB45463-C42D-41C6-A91B-1D83AFE398DE}" type="pres">
      <dgm:prSet presAssocID="{E418CF47-4AD9-4C08-B44B-0D548BF4697A}" presName="linNode" presStyleCnt="0"/>
      <dgm:spPr/>
    </dgm:pt>
    <dgm:pt modelId="{91250145-4612-4B50-97E1-1725DDCC0035}" type="pres">
      <dgm:prSet presAssocID="{E418CF47-4AD9-4C08-B44B-0D548BF4697A}" presName="parentText" presStyleLbl="node1" presStyleIdx="2" presStyleCnt="4">
        <dgm:presLayoutVars>
          <dgm:chMax val="1"/>
          <dgm:bulletEnabled val="1"/>
        </dgm:presLayoutVars>
      </dgm:prSet>
      <dgm:spPr/>
      <dgm:t>
        <a:bodyPr/>
        <a:lstStyle/>
        <a:p>
          <a:endParaRPr lang="en-US"/>
        </a:p>
      </dgm:t>
    </dgm:pt>
    <dgm:pt modelId="{414A799C-228D-4110-B882-5697BB2805EA}" type="pres">
      <dgm:prSet presAssocID="{E418CF47-4AD9-4C08-B44B-0D548BF4697A}" presName="descendantText" presStyleLbl="alignAccFollowNode1" presStyleIdx="2" presStyleCnt="4">
        <dgm:presLayoutVars>
          <dgm:bulletEnabled val="1"/>
        </dgm:presLayoutVars>
      </dgm:prSet>
      <dgm:spPr/>
      <dgm:t>
        <a:bodyPr/>
        <a:lstStyle/>
        <a:p>
          <a:endParaRPr lang="en-US"/>
        </a:p>
      </dgm:t>
    </dgm:pt>
    <dgm:pt modelId="{DE9D951B-9939-42FC-85E2-FF74569BE502}" type="pres">
      <dgm:prSet presAssocID="{E02EB9B3-1493-4BFE-97F9-57CA5E811919}" presName="sp" presStyleCnt="0"/>
      <dgm:spPr/>
    </dgm:pt>
    <dgm:pt modelId="{BDB2B083-E855-43EC-95DB-0B0D8160449C}" type="pres">
      <dgm:prSet presAssocID="{0FB40246-8384-4F55-B1A1-837B15DD5205}" presName="linNode" presStyleCnt="0"/>
      <dgm:spPr/>
    </dgm:pt>
    <dgm:pt modelId="{26DD4351-6823-4440-A2F9-25F2461FDE4D}" type="pres">
      <dgm:prSet presAssocID="{0FB40246-8384-4F55-B1A1-837B15DD5205}" presName="parentText" presStyleLbl="node1" presStyleIdx="3" presStyleCnt="4">
        <dgm:presLayoutVars>
          <dgm:chMax val="1"/>
          <dgm:bulletEnabled val="1"/>
        </dgm:presLayoutVars>
      </dgm:prSet>
      <dgm:spPr/>
      <dgm:t>
        <a:bodyPr/>
        <a:lstStyle/>
        <a:p>
          <a:endParaRPr lang="en-US"/>
        </a:p>
      </dgm:t>
    </dgm:pt>
    <dgm:pt modelId="{DAC7442D-1F6A-4F8B-BF2B-C28D7AE11548}" type="pres">
      <dgm:prSet presAssocID="{0FB40246-8384-4F55-B1A1-837B15DD5205}" presName="descendantText" presStyleLbl="alignAccFollowNode1" presStyleIdx="3" presStyleCnt="4">
        <dgm:presLayoutVars>
          <dgm:bulletEnabled val="1"/>
        </dgm:presLayoutVars>
      </dgm:prSet>
      <dgm:spPr/>
      <dgm:t>
        <a:bodyPr/>
        <a:lstStyle/>
        <a:p>
          <a:endParaRPr lang="en-US"/>
        </a:p>
      </dgm:t>
    </dgm:pt>
  </dgm:ptLst>
  <dgm:cxnLst>
    <dgm:cxn modelId="{BA3FA1E2-E2B3-4371-842A-5C6ABAC9F756}" type="presOf" srcId="{0FB40246-8384-4F55-B1A1-837B15DD5205}" destId="{26DD4351-6823-4440-A2F9-25F2461FDE4D}" srcOrd="0" destOrd="0" presId="urn:microsoft.com/office/officeart/2005/8/layout/vList5"/>
    <dgm:cxn modelId="{EDD2E6E3-3EB2-42E3-9B1F-0CF3630D547A}" srcId="{5439C2EE-4895-49AE-897C-01FA90AEB925}" destId="{85C8B39B-7C89-4D91-BD29-71F48565FB10}" srcOrd="0" destOrd="0" parTransId="{9C4A855D-5127-4417-9D0A-545E2B6FB69A}" sibTransId="{558EBFE6-7A4A-4079-A6C2-CB70DD01E9AD}"/>
    <dgm:cxn modelId="{F7B76879-CABC-42F2-8DCC-D9BAF454AAB4}" srcId="{85C8B39B-7C89-4D91-BD29-71F48565FB10}" destId="{18B9A35A-F175-4C57-A7C7-EFBE88521BCA}" srcOrd="0" destOrd="0" parTransId="{B5422F2F-E9D4-4929-BECE-B9E03B9A071F}" sibTransId="{5D87F635-9432-4BE0-8EF6-B1CEE01B0CAC}"/>
    <dgm:cxn modelId="{2E6C7405-5821-4057-B74C-DB9AD4BDEAEF}" srcId="{5439C2EE-4895-49AE-897C-01FA90AEB925}" destId="{0FB40246-8384-4F55-B1A1-837B15DD5205}" srcOrd="3" destOrd="0" parTransId="{76C8F5EB-9683-496F-91AE-C3FBF5F03BB6}" sibTransId="{C640AC50-C737-486A-A1D5-69DB762A6169}"/>
    <dgm:cxn modelId="{5F3F90D1-31D5-483C-B055-F3B5F2978A72}" srcId="{5439C2EE-4895-49AE-897C-01FA90AEB925}" destId="{E418CF47-4AD9-4C08-B44B-0D548BF4697A}" srcOrd="2" destOrd="0" parTransId="{0D918B7F-F5A3-4620-8748-EE662DC0BDF3}" sibTransId="{E02EB9B3-1493-4BFE-97F9-57CA5E811919}"/>
    <dgm:cxn modelId="{7F3B2DF0-6EA0-4668-9DA3-5C2F15EC6808}" type="presOf" srcId="{18B9A35A-F175-4C57-A7C7-EFBE88521BCA}" destId="{32075817-72F2-4890-AB13-6A72DD5B1C31}" srcOrd="0" destOrd="0" presId="urn:microsoft.com/office/officeart/2005/8/layout/vList5"/>
    <dgm:cxn modelId="{ABD400BF-9896-4132-A02E-C59E5DBF2031}" srcId="{0FB40246-8384-4F55-B1A1-837B15DD5205}" destId="{1BD96362-D99D-4D08-95CA-A5DB52DBCB85}" srcOrd="0" destOrd="0" parTransId="{04AFEF9B-687D-4A24-8ECF-11EDDA35C957}" sibTransId="{D0FDF0F7-7237-4B44-87C0-00AA2FAF56EA}"/>
    <dgm:cxn modelId="{E97DDB63-CE74-4FF0-BEE7-6DA733EFAD1C}" type="presOf" srcId="{8253546B-83DC-46E6-B999-A77BEF614D25}" destId="{1E07AE20-81F5-4435-80B9-54A9DCE2A8A6}" srcOrd="0" destOrd="0" presId="urn:microsoft.com/office/officeart/2005/8/layout/vList5"/>
    <dgm:cxn modelId="{C6962A97-393A-41B6-ACE4-B2C166B97C23}" type="presOf" srcId="{5439C2EE-4895-49AE-897C-01FA90AEB925}" destId="{5DA70897-AA12-4B10-AF46-DC1115615D2C}" srcOrd="0" destOrd="0" presId="urn:microsoft.com/office/officeart/2005/8/layout/vList5"/>
    <dgm:cxn modelId="{B9EE0B6B-4CC0-4AB4-9B93-54BDFD08AD36}" srcId="{E418CF47-4AD9-4C08-B44B-0D548BF4697A}" destId="{3EABAC16-02AE-49F5-87FD-B605679D2634}" srcOrd="0" destOrd="0" parTransId="{F68BDAB6-DC36-4AF1-901D-A707DC1A9CA6}" sibTransId="{3C534454-3C3A-416B-8B77-97D0E3E5474C}"/>
    <dgm:cxn modelId="{64FF5418-E011-48C5-8177-77025132C3DE}" srcId="{5439C2EE-4895-49AE-897C-01FA90AEB925}" destId="{E43F9EF8-776A-4D38-A06B-6A7CF0AFEE2E}" srcOrd="1" destOrd="0" parTransId="{88B584F2-8313-4F17-B720-09A8FC7444A4}" sibTransId="{E6FB787B-DE7C-4695-94DC-F9349B6D9B08}"/>
    <dgm:cxn modelId="{D6B3A4EF-A580-4FA1-AF76-900635645B4D}" srcId="{E43F9EF8-776A-4D38-A06B-6A7CF0AFEE2E}" destId="{8253546B-83DC-46E6-B999-A77BEF614D25}" srcOrd="0" destOrd="0" parTransId="{20C38D63-DBC9-41D4-B158-CFE543C4002C}" sibTransId="{F11CADB0-75F2-4857-B141-7BC312A22760}"/>
    <dgm:cxn modelId="{CA3D3129-B2CD-4AAA-831E-F7C46327C0B9}" type="presOf" srcId="{E418CF47-4AD9-4C08-B44B-0D548BF4697A}" destId="{91250145-4612-4B50-97E1-1725DDCC0035}" srcOrd="0" destOrd="0" presId="urn:microsoft.com/office/officeart/2005/8/layout/vList5"/>
    <dgm:cxn modelId="{27ED4F1C-6EAE-4E8E-B54F-499CDC9FDFC9}" type="presOf" srcId="{1BD96362-D99D-4D08-95CA-A5DB52DBCB85}" destId="{DAC7442D-1F6A-4F8B-BF2B-C28D7AE11548}" srcOrd="0" destOrd="0" presId="urn:microsoft.com/office/officeart/2005/8/layout/vList5"/>
    <dgm:cxn modelId="{4DE15028-B7DA-4E2E-A948-1C24899929DF}" type="presOf" srcId="{3EABAC16-02AE-49F5-87FD-B605679D2634}" destId="{414A799C-228D-4110-B882-5697BB2805EA}" srcOrd="0" destOrd="0" presId="urn:microsoft.com/office/officeart/2005/8/layout/vList5"/>
    <dgm:cxn modelId="{E22BB2DE-B41E-43B3-9621-43809AF457D5}" type="presOf" srcId="{E43F9EF8-776A-4D38-A06B-6A7CF0AFEE2E}" destId="{23A5751E-24A5-4A01-82DC-28FABAE96606}" srcOrd="0" destOrd="0" presId="urn:microsoft.com/office/officeart/2005/8/layout/vList5"/>
    <dgm:cxn modelId="{DAA6D72D-8C71-4CEA-9FE3-399AAF902764}" type="presOf" srcId="{85C8B39B-7C89-4D91-BD29-71F48565FB10}" destId="{DC8F4AB4-5548-4CCB-8C20-96F8AE3FCA0C}" srcOrd="0" destOrd="0" presId="urn:microsoft.com/office/officeart/2005/8/layout/vList5"/>
    <dgm:cxn modelId="{ED65B1FB-A64F-45D5-8AB8-B61B87420B93}" type="presParOf" srcId="{5DA70897-AA12-4B10-AF46-DC1115615D2C}" destId="{AA606758-B283-4698-A5EB-6CFB732C2973}" srcOrd="0" destOrd="0" presId="urn:microsoft.com/office/officeart/2005/8/layout/vList5"/>
    <dgm:cxn modelId="{9B2387E5-DC77-4D1C-B4DC-E71A3321EC5D}" type="presParOf" srcId="{AA606758-B283-4698-A5EB-6CFB732C2973}" destId="{DC8F4AB4-5548-4CCB-8C20-96F8AE3FCA0C}" srcOrd="0" destOrd="0" presId="urn:microsoft.com/office/officeart/2005/8/layout/vList5"/>
    <dgm:cxn modelId="{6F16CB16-289C-4896-AC19-4C20E9C90958}" type="presParOf" srcId="{AA606758-B283-4698-A5EB-6CFB732C2973}" destId="{32075817-72F2-4890-AB13-6A72DD5B1C31}" srcOrd="1" destOrd="0" presId="urn:microsoft.com/office/officeart/2005/8/layout/vList5"/>
    <dgm:cxn modelId="{9E38E11A-E685-459E-B40A-CCE0B7D48387}" type="presParOf" srcId="{5DA70897-AA12-4B10-AF46-DC1115615D2C}" destId="{1AACB4F5-FA6D-4DF2-999A-8602AC22BF14}" srcOrd="1" destOrd="0" presId="urn:microsoft.com/office/officeart/2005/8/layout/vList5"/>
    <dgm:cxn modelId="{CCF91D85-EB74-46DF-A069-2AC9BE04B6F9}" type="presParOf" srcId="{5DA70897-AA12-4B10-AF46-DC1115615D2C}" destId="{E322E162-0F79-4406-B329-CE646D696BA0}" srcOrd="2" destOrd="0" presId="urn:microsoft.com/office/officeart/2005/8/layout/vList5"/>
    <dgm:cxn modelId="{FE5FC4B4-A2AB-4D8E-9F7E-466311B94200}" type="presParOf" srcId="{E322E162-0F79-4406-B329-CE646D696BA0}" destId="{23A5751E-24A5-4A01-82DC-28FABAE96606}" srcOrd="0" destOrd="0" presId="urn:microsoft.com/office/officeart/2005/8/layout/vList5"/>
    <dgm:cxn modelId="{10D52FBF-99B5-4FC9-B491-11AEA19DD8A5}" type="presParOf" srcId="{E322E162-0F79-4406-B329-CE646D696BA0}" destId="{1E07AE20-81F5-4435-80B9-54A9DCE2A8A6}" srcOrd="1" destOrd="0" presId="urn:microsoft.com/office/officeart/2005/8/layout/vList5"/>
    <dgm:cxn modelId="{DDD8DAB7-0810-4B25-9B76-1CC3E37A2E18}" type="presParOf" srcId="{5DA70897-AA12-4B10-AF46-DC1115615D2C}" destId="{17B6B849-39B6-49F1-B9AD-BAE788595E8F}" srcOrd="3" destOrd="0" presId="urn:microsoft.com/office/officeart/2005/8/layout/vList5"/>
    <dgm:cxn modelId="{43C08E4F-9130-45F4-A950-C7F38510B2B1}" type="presParOf" srcId="{5DA70897-AA12-4B10-AF46-DC1115615D2C}" destId="{1FB45463-C42D-41C6-A91B-1D83AFE398DE}" srcOrd="4" destOrd="0" presId="urn:microsoft.com/office/officeart/2005/8/layout/vList5"/>
    <dgm:cxn modelId="{CB1A88C5-0FFB-4655-98D2-E0FF689B512D}" type="presParOf" srcId="{1FB45463-C42D-41C6-A91B-1D83AFE398DE}" destId="{91250145-4612-4B50-97E1-1725DDCC0035}" srcOrd="0" destOrd="0" presId="urn:microsoft.com/office/officeart/2005/8/layout/vList5"/>
    <dgm:cxn modelId="{BD708E36-86CF-4414-88FA-5DF1C79A1769}" type="presParOf" srcId="{1FB45463-C42D-41C6-A91B-1D83AFE398DE}" destId="{414A799C-228D-4110-B882-5697BB2805EA}" srcOrd="1" destOrd="0" presId="urn:microsoft.com/office/officeart/2005/8/layout/vList5"/>
    <dgm:cxn modelId="{BBB87B83-13EA-4786-B11F-54379EB2F48C}" type="presParOf" srcId="{5DA70897-AA12-4B10-AF46-DC1115615D2C}" destId="{DE9D951B-9939-42FC-85E2-FF74569BE502}" srcOrd="5" destOrd="0" presId="urn:microsoft.com/office/officeart/2005/8/layout/vList5"/>
    <dgm:cxn modelId="{EEE601CD-80E3-43B7-993C-4ACB393CDAD4}" type="presParOf" srcId="{5DA70897-AA12-4B10-AF46-DC1115615D2C}" destId="{BDB2B083-E855-43EC-95DB-0B0D8160449C}" srcOrd="6" destOrd="0" presId="urn:microsoft.com/office/officeart/2005/8/layout/vList5"/>
    <dgm:cxn modelId="{116CCDEB-6FD9-4117-AB54-54A81DE42E4E}" type="presParOf" srcId="{BDB2B083-E855-43EC-95DB-0B0D8160449C}" destId="{26DD4351-6823-4440-A2F9-25F2461FDE4D}" srcOrd="0" destOrd="0" presId="urn:microsoft.com/office/officeart/2005/8/layout/vList5"/>
    <dgm:cxn modelId="{5543DD87-4F5B-4390-8277-809B07F807BA}" type="presParOf" srcId="{BDB2B083-E855-43EC-95DB-0B0D8160449C}" destId="{DAC7442D-1F6A-4F8B-BF2B-C28D7AE1154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EF7CD-7ACC-4DE9-BB04-3CA23492CD66}" type="doc">
      <dgm:prSet loTypeId="urn:microsoft.com/office/officeart/2009/3/layout/PieProcess" loCatId="list" qsTypeId="urn:microsoft.com/office/officeart/2005/8/quickstyle/simple1" qsCatId="simple" csTypeId="urn:microsoft.com/office/officeart/2005/8/colors/accent1_2" csCatId="accent1" phldr="1"/>
      <dgm:spPr/>
      <dgm:t>
        <a:bodyPr/>
        <a:lstStyle/>
        <a:p>
          <a:endParaRPr lang="en-US"/>
        </a:p>
      </dgm:t>
    </dgm:pt>
    <dgm:pt modelId="{18197B16-C79B-43FE-B9CA-38966B0481D7}">
      <dgm:prSet phldrT="[Text]"/>
      <dgm:spPr/>
      <dgm:t>
        <a:bodyPr/>
        <a:lstStyle/>
        <a:p>
          <a:r>
            <a:rPr lang="en-US" b="1" dirty="0" smtClean="0">
              <a:solidFill>
                <a:schemeClr val="tx1">
                  <a:lumMod val="65000"/>
                  <a:lumOff val="35000"/>
                </a:schemeClr>
              </a:solidFill>
            </a:rPr>
            <a:t>Our journey to the cloud</a:t>
          </a:r>
          <a:r>
            <a:rPr lang="en-US" dirty="0" smtClean="0">
              <a:solidFill>
                <a:schemeClr val="tx1">
                  <a:lumMod val="65000"/>
                  <a:lumOff val="35000"/>
                </a:schemeClr>
              </a:solidFill>
            </a:rPr>
            <a:t>.</a:t>
          </a:r>
          <a:endParaRPr lang="en-US" dirty="0"/>
        </a:p>
      </dgm:t>
    </dgm:pt>
    <dgm:pt modelId="{BF039E6C-DFF1-479D-86C7-8A7F77DFE82C}" type="parTrans" cxnId="{98DED5DF-4C2D-4CA2-9F82-6AE0E7B7B351}">
      <dgm:prSet/>
      <dgm:spPr/>
      <dgm:t>
        <a:bodyPr/>
        <a:lstStyle/>
        <a:p>
          <a:endParaRPr lang="en-US"/>
        </a:p>
      </dgm:t>
    </dgm:pt>
    <dgm:pt modelId="{CBE5EF93-56A4-45F1-811A-7FABF7DDFD83}" type="sibTrans" cxnId="{98DED5DF-4C2D-4CA2-9F82-6AE0E7B7B351}">
      <dgm:prSet/>
      <dgm:spPr/>
      <dgm:t>
        <a:bodyPr/>
        <a:lstStyle/>
        <a:p>
          <a:endParaRPr lang="en-US"/>
        </a:p>
      </dgm:t>
    </dgm:pt>
    <dgm:pt modelId="{AC5A9D23-F31A-4C2A-A0BE-534D725EC18F}">
      <dgm:prSet/>
      <dgm:spPr/>
      <dgm:t>
        <a:bodyPr/>
        <a:lstStyle/>
        <a:p>
          <a:r>
            <a:rPr lang="tr-TR" b="1" dirty="0" err="1" smtClean="0">
              <a:solidFill>
                <a:schemeClr val="tx1">
                  <a:lumMod val="65000"/>
                  <a:lumOff val="35000"/>
                </a:schemeClr>
              </a:solidFill>
            </a:rPr>
            <a:t>Being</a:t>
          </a:r>
          <a:r>
            <a:rPr lang="tr-TR" b="1" dirty="0" smtClean="0">
              <a:solidFill>
                <a:schemeClr val="tx1">
                  <a:lumMod val="65000"/>
                  <a:lumOff val="35000"/>
                </a:schemeClr>
              </a:solidFill>
            </a:rPr>
            <a:t> </a:t>
          </a:r>
          <a:r>
            <a:rPr lang="tr-TR" b="1" dirty="0" err="1" smtClean="0">
              <a:solidFill>
                <a:schemeClr val="tx1">
                  <a:lumMod val="65000"/>
                  <a:lumOff val="35000"/>
                </a:schemeClr>
              </a:solidFill>
            </a:rPr>
            <a:t>Agile</a:t>
          </a:r>
          <a:r>
            <a:rPr lang="en-US" b="1" dirty="0" smtClean="0">
              <a:solidFill>
                <a:schemeClr val="tx1">
                  <a:lumMod val="65000"/>
                  <a:lumOff val="35000"/>
                </a:schemeClr>
              </a:solidFill>
            </a:rPr>
            <a:t>. </a:t>
          </a:r>
          <a:endParaRPr lang="en-US" dirty="0" smtClean="0">
            <a:solidFill>
              <a:schemeClr val="tx1">
                <a:lumMod val="65000"/>
                <a:lumOff val="35000"/>
              </a:schemeClr>
            </a:solidFill>
          </a:endParaRPr>
        </a:p>
      </dgm:t>
    </dgm:pt>
    <dgm:pt modelId="{22C78A78-2110-4B53-96EC-7D63A0EC908A}" type="parTrans" cxnId="{101E38AE-7DEC-4F9A-98DE-8251F5D74345}">
      <dgm:prSet/>
      <dgm:spPr/>
      <dgm:t>
        <a:bodyPr/>
        <a:lstStyle/>
        <a:p>
          <a:endParaRPr lang="en-US"/>
        </a:p>
      </dgm:t>
    </dgm:pt>
    <dgm:pt modelId="{1ABC1436-979F-44C6-BD04-F2F76EA436A1}" type="sibTrans" cxnId="{101E38AE-7DEC-4F9A-98DE-8251F5D74345}">
      <dgm:prSet/>
      <dgm:spPr/>
      <dgm:t>
        <a:bodyPr/>
        <a:lstStyle/>
        <a:p>
          <a:endParaRPr lang="en-US"/>
        </a:p>
      </dgm:t>
    </dgm:pt>
    <dgm:pt modelId="{3F11ECD5-CFD5-450E-9CEC-0867E9000FE1}">
      <dgm:prSet/>
      <dgm:spPr/>
      <dgm:t>
        <a:bodyPr/>
        <a:lstStyle/>
        <a:p>
          <a:r>
            <a:rPr lang="en-US" b="1" dirty="0" smtClean="0">
              <a:solidFill>
                <a:schemeClr val="tx1">
                  <a:lumMod val="65000"/>
                  <a:lumOff val="35000"/>
                </a:schemeClr>
              </a:solidFill>
            </a:rPr>
            <a:t>Actively attract top talent</a:t>
          </a:r>
          <a:endParaRPr lang="en-US" dirty="0">
            <a:solidFill>
              <a:schemeClr val="tx1">
                <a:lumMod val="65000"/>
                <a:lumOff val="35000"/>
              </a:schemeClr>
            </a:solidFill>
          </a:endParaRPr>
        </a:p>
      </dgm:t>
    </dgm:pt>
    <dgm:pt modelId="{A1586077-C65D-49CF-A147-A551FAAF27D1}" type="parTrans" cxnId="{E5F3C4B9-6113-4213-AA19-C2ADEBABB918}">
      <dgm:prSet/>
      <dgm:spPr/>
      <dgm:t>
        <a:bodyPr/>
        <a:lstStyle/>
        <a:p>
          <a:endParaRPr lang="en-US"/>
        </a:p>
      </dgm:t>
    </dgm:pt>
    <dgm:pt modelId="{8C89EE43-165B-4CE0-BE83-778B638496D0}" type="sibTrans" cxnId="{E5F3C4B9-6113-4213-AA19-C2ADEBABB918}">
      <dgm:prSet/>
      <dgm:spPr/>
      <dgm:t>
        <a:bodyPr/>
        <a:lstStyle/>
        <a:p>
          <a:endParaRPr lang="en-US"/>
        </a:p>
      </dgm:t>
    </dgm:pt>
    <dgm:pt modelId="{1B705B44-7BAC-4D4D-859E-90BEC43C3461}">
      <dgm:prSet phldrT="[Text]"/>
      <dgm:spPr/>
      <dgm:t>
        <a:bodyPr/>
        <a:lstStyle/>
        <a:p>
          <a:r>
            <a:rPr lang="en-US" dirty="0" smtClean="0">
              <a:solidFill>
                <a:schemeClr val="tx1">
                  <a:lumMod val="65000"/>
                  <a:lumOff val="35000"/>
                </a:schemeClr>
              </a:solidFill>
            </a:rPr>
            <a:t>Because we are going to rationalize our application landscape, upgrade our network environment, and move some security services to the cloud provider we are going to use better security cloud solutions.</a:t>
          </a:r>
          <a:endParaRPr lang="en-US" dirty="0"/>
        </a:p>
      </dgm:t>
    </dgm:pt>
    <dgm:pt modelId="{2AA9E5AA-B782-4606-9F85-3D69BC282EEA}" type="parTrans" cxnId="{FC9B8701-E39B-4514-BD53-E5101291F9FF}">
      <dgm:prSet/>
      <dgm:spPr/>
      <dgm:t>
        <a:bodyPr/>
        <a:lstStyle/>
        <a:p>
          <a:endParaRPr lang="en-US"/>
        </a:p>
      </dgm:t>
    </dgm:pt>
    <dgm:pt modelId="{1F0AD67C-E548-483B-94E0-ADC40DD9DDE8}" type="sibTrans" cxnId="{FC9B8701-E39B-4514-BD53-E5101291F9FF}">
      <dgm:prSet/>
      <dgm:spPr/>
      <dgm:t>
        <a:bodyPr/>
        <a:lstStyle/>
        <a:p>
          <a:endParaRPr lang="en-US"/>
        </a:p>
      </dgm:t>
    </dgm:pt>
    <dgm:pt modelId="{E5BE87CE-8B58-40AB-B0C7-7EE57FE4B010}">
      <dgm:prSet/>
      <dgm:spPr/>
      <dgm:t>
        <a:bodyPr/>
        <a:lstStyle/>
        <a:p>
          <a:r>
            <a:rPr lang="en-US" dirty="0" smtClean="0">
              <a:solidFill>
                <a:schemeClr val="tx1">
                  <a:lumMod val="65000"/>
                  <a:lumOff val="35000"/>
                </a:schemeClr>
              </a:solidFill>
            </a:rPr>
            <a:t>Small teams, with end-to-end delivery responsibility, enforcement of the automation of processes, upgrading of the skills, capabilities and mindset of our people and including “build security in” in our delivery processes.</a:t>
          </a:r>
        </a:p>
      </dgm:t>
    </dgm:pt>
    <dgm:pt modelId="{EA73277A-4A0A-4610-B9F8-ED456DE9AC16}" type="parTrans" cxnId="{AFE7325D-4985-42B4-83D2-A4DC97F9DCDE}">
      <dgm:prSet/>
      <dgm:spPr/>
      <dgm:t>
        <a:bodyPr/>
        <a:lstStyle/>
        <a:p>
          <a:endParaRPr lang="en-US"/>
        </a:p>
      </dgm:t>
    </dgm:pt>
    <dgm:pt modelId="{AF722909-E2DA-42E1-B363-6D7CA81B37AC}" type="sibTrans" cxnId="{AFE7325D-4985-42B4-83D2-A4DC97F9DCDE}">
      <dgm:prSet/>
      <dgm:spPr/>
      <dgm:t>
        <a:bodyPr/>
        <a:lstStyle/>
        <a:p>
          <a:endParaRPr lang="en-US"/>
        </a:p>
      </dgm:t>
    </dgm:pt>
    <dgm:pt modelId="{A5E13977-5303-43D4-9A0E-B1613E8213BC}">
      <dgm:prSet/>
      <dgm:spPr/>
      <dgm:t>
        <a:bodyPr/>
        <a:lstStyle/>
        <a:p>
          <a:r>
            <a:rPr lang="en-US" dirty="0" smtClean="0">
              <a:solidFill>
                <a:schemeClr val="tx1">
                  <a:lumMod val="65000"/>
                  <a:lumOff val="35000"/>
                </a:schemeClr>
              </a:solidFill>
            </a:rPr>
            <a:t>to drive our digital transformation and become more digitally customer focused.</a:t>
          </a:r>
          <a:endParaRPr lang="en-US" dirty="0">
            <a:solidFill>
              <a:schemeClr val="tx1">
                <a:lumMod val="65000"/>
                <a:lumOff val="35000"/>
              </a:schemeClr>
            </a:solidFill>
          </a:endParaRPr>
        </a:p>
      </dgm:t>
    </dgm:pt>
    <dgm:pt modelId="{EC57B146-D03A-4CA1-BAE5-184A60D1F7A3}" type="parTrans" cxnId="{F7F84C01-B7AF-410B-BBBF-990F00017E75}">
      <dgm:prSet/>
      <dgm:spPr/>
      <dgm:t>
        <a:bodyPr/>
        <a:lstStyle/>
        <a:p>
          <a:endParaRPr lang="en-US"/>
        </a:p>
      </dgm:t>
    </dgm:pt>
    <dgm:pt modelId="{0C439E98-E4F6-451B-A776-92753E6D50DB}" type="sibTrans" cxnId="{F7F84C01-B7AF-410B-BBBF-990F00017E75}">
      <dgm:prSet/>
      <dgm:spPr/>
      <dgm:t>
        <a:bodyPr/>
        <a:lstStyle/>
        <a:p>
          <a:endParaRPr lang="en-US"/>
        </a:p>
      </dgm:t>
    </dgm:pt>
    <dgm:pt modelId="{BF262B05-A4D1-4975-80E9-1BEB06D8F703}" type="pres">
      <dgm:prSet presAssocID="{0E4EF7CD-7ACC-4DE9-BB04-3CA23492CD66}" presName="Name0" presStyleCnt="0">
        <dgm:presLayoutVars>
          <dgm:chMax val="7"/>
          <dgm:chPref val="7"/>
          <dgm:dir/>
          <dgm:animOne val="branch"/>
          <dgm:animLvl val="lvl"/>
        </dgm:presLayoutVars>
      </dgm:prSet>
      <dgm:spPr/>
      <dgm:t>
        <a:bodyPr/>
        <a:lstStyle/>
        <a:p>
          <a:endParaRPr lang="en-US"/>
        </a:p>
      </dgm:t>
    </dgm:pt>
    <dgm:pt modelId="{41AD2690-269A-4A7B-85B4-4B1D3EB75604}" type="pres">
      <dgm:prSet presAssocID="{18197B16-C79B-43FE-B9CA-38966B0481D7}" presName="ParentComposite" presStyleCnt="0"/>
      <dgm:spPr/>
    </dgm:pt>
    <dgm:pt modelId="{0E54EAFD-BC14-46C5-86BA-961EA966C9CE}" type="pres">
      <dgm:prSet presAssocID="{18197B16-C79B-43FE-B9CA-38966B0481D7}" presName="Chord" presStyleLbl="bgShp" presStyleIdx="0" presStyleCnt="3"/>
      <dgm:spPr/>
    </dgm:pt>
    <dgm:pt modelId="{BE23D531-5F10-4554-8C84-7CC4D4511791}" type="pres">
      <dgm:prSet presAssocID="{18197B16-C79B-43FE-B9CA-38966B0481D7}" presName="Pie" presStyleLbl="alignNode1" presStyleIdx="0" presStyleCnt="3"/>
      <dgm:spPr/>
    </dgm:pt>
    <dgm:pt modelId="{81A0403B-869B-4A28-8E32-4CD843B29B28}" type="pres">
      <dgm:prSet presAssocID="{18197B16-C79B-43FE-B9CA-38966B0481D7}" presName="Parent" presStyleLbl="revTx" presStyleIdx="0" presStyleCnt="6">
        <dgm:presLayoutVars>
          <dgm:chMax val="1"/>
          <dgm:chPref val="1"/>
          <dgm:bulletEnabled val="1"/>
        </dgm:presLayoutVars>
      </dgm:prSet>
      <dgm:spPr/>
      <dgm:t>
        <a:bodyPr/>
        <a:lstStyle/>
        <a:p>
          <a:endParaRPr lang="en-US"/>
        </a:p>
      </dgm:t>
    </dgm:pt>
    <dgm:pt modelId="{EE5A52A6-6975-4029-9D77-56896346E46C}" type="pres">
      <dgm:prSet presAssocID="{1F0AD67C-E548-483B-94E0-ADC40DD9DDE8}" presName="negSibTrans" presStyleCnt="0"/>
      <dgm:spPr/>
    </dgm:pt>
    <dgm:pt modelId="{4D3534B3-ED0E-423B-8045-AAF117FE994C}" type="pres">
      <dgm:prSet presAssocID="{18197B16-C79B-43FE-B9CA-38966B0481D7}" presName="composite" presStyleCnt="0"/>
      <dgm:spPr/>
    </dgm:pt>
    <dgm:pt modelId="{E82F95E1-F42A-43B9-B3AB-5FAC039830CA}" type="pres">
      <dgm:prSet presAssocID="{18197B16-C79B-43FE-B9CA-38966B0481D7}" presName="Child" presStyleLbl="revTx" presStyleIdx="1" presStyleCnt="6">
        <dgm:presLayoutVars>
          <dgm:chMax val="0"/>
          <dgm:chPref val="0"/>
          <dgm:bulletEnabled val="1"/>
        </dgm:presLayoutVars>
      </dgm:prSet>
      <dgm:spPr/>
      <dgm:t>
        <a:bodyPr/>
        <a:lstStyle/>
        <a:p>
          <a:endParaRPr lang="en-US"/>
        </a:p>
      </dgm:t>
    </dgm:pt>
    <dgm:pt modelId="{43A92932-6F8C-4D61-90EC-CA87A7CE0F50}" type="pres">
      <dgm:prSet presAssocID="{CBE5EF93-56A4-45F1-811A-7FABF7DDFD83}" presName="sibTrans" presStyleCnt="0"/>
      <dgm:spPr/>
    </dgm:pt>
    <dgm:pt modelId="{C87DD7FE-8501-4203-9548-BAE1454B6FE3}" type="pres">
      <dgm:prSet presAssocID="{AC5A9D23-F31A-4C2A-A0BE-534D725EC18F}" presName="ParentComposite" presStyleCnt="0"/>
      <dgm:spPr/>
    </dgm:pt>
    <dgm:pt modelId="{10DD22C0-EFA0-45A0-B350-EB35ED5B7FDF}" type="pres">
      <dgm:prSet presAssocID="{AC5A9D23-F31A-4C2A-A0BE-534D725EC18F}" presName="Chord" presStyleLbl="bgShp" presStyleIdx="1" presStyleCnt="3"/>
      <dgm:spPr/>
    </dgm:pt>
    <dgm:pt modelId="{9F81D98C-31ED-4BED-82D0-011C6A81F6D8}" type="pres">
      <dgm:prSet presAssocID="{AC5A9D23-F31A-4C2A-A0BE-534D725EC18F}" presName="Pie" presStyleLbl="alignNode1" presStyleIdx="1" presStyleCnt="3"/>
      <dgm:spPr/>
    </dgm:pt>
    <dgm:pt modelId="{C7B8948D-3D68-4B10-A0D5-9A1A4168E82B}" type="pres">
      <dgm:prSet presAssocID="{AC5A9D23-F31A-4C2A-A0BE-534D725EC18F}" presName="Parent" presStyleLbl="revTx" presStyleIdx="2" presStyleCnt="6">
        <dgm:presLayoutVars>
          <dgm:chMax val="1"/>
          <dgm:chPref val="1"/>
          <dgm:bulletEnabled val="1"/>
        </dgm:presLayoutVars>
      </dgm:prSet>
      <dgm:spPr/>
      <dgm:t>
        <a:bodyPr/>
        <a:lstStyle/>
        <a:p>
          <a:endParaRPr lang="en-US"/>
        </a:p>
      </dgm:t>
    </dgm:pt>
    <dgm:pt modelId="{63188D8B-3B0F-4423-A93E-5C9C5B07F7A2}" type="pres">
      <dgm:prSet presAssocID="{AF722909-E2DA-42E1-B363-6D7CA81B37AC}" presName="negSibTrans" presStyleCnt="0"/>
      <dgm:spPr/>
    </dgm:pt>
    <dgm:pt modelId="{49A0D167-9251-4082-A827-D0C3977B1AE8}" type="pres">
      <dgm:prSet presAssocID="{AC5A9D23-F31A-4C2A-A0BE-534D725EC18F}" presName="composite" presStyleCnt="0"/>
      <dgm:spPr/>
    </dgm:pt>
    <dgm:pt modelId="{BF7BFB46-AA32-4C3A-9B2C-2F2C05627E4F}" type="pres">
      <dgm:prSet presAssocID="{AC5A9D23-F31A-4C2A-A0BE-534D725EC18F}" presName="Child" presStyleLbl="revTx" presStyleIdx="3" presStyleCnt="6">
        <dgm:presLayoutVars>
          <dgm:chMax val="0"/>
          <dgm:chPref val="0"/>
          <dgm:bulletEnabled val="1"/>
        </dgm:presLayoutVars>
      </dgm:prSet>
      <dgm:spPr/>
      <dgm:t>
        <a:bodyPr/>
        <a:lstStyle/>
        <a:p>
          <a:endParaRPr lang="en-US"/>
        </a:p>
      </dgm:t>
    </dgm:pt>
    <dgm:pt modelId="{B7BBDC5E-FBE1-40B2-A97C-C58EC2441793}" type="pres">
      <dgm:prSet presAssocID="{1ABC1436-979F-44C6-BD04-F2F76EA436A1}" presName="sibTrans" presStyleCnt="0"/>
      <dgm:spPr/>
    </dgm:pt>
    <dgm:pt modelId="{CED63E11-75CC-418F-BE5B-2720241F297B}" type="pres">
      <dgm:prSet presAssocID="{3F11ECD5-CFD5-450E-9CEC-0867E9000FE1}" presName="ParentComposite" presStyleCnt="0"/>
      <dgm:spPr/>
    </dgm:pt>
    <dgm:pt modelId="{CEF703DE-352A-48FE-AFBD-0448A7A0D966}" type="pres">
      <dgm:prSet presAssocID="{3F11ECD5-CFD5-450E-9CEC-0867E9000FE1}" presName="Chord" presStyleLbl="bgShp" presStyleIdx="2" presStyleCnt="3"/>
      <dgm:spPr/>
    </dgm:pt>
    <dgm:pt modelId="{5CB9217C-2532-4049-9C71-B7ACF2BBBF73}" type="pres">
      <dgm:prSet presAssocID="{3F11ECD5-CFD5-450E-9CEC-0867E9000FE1}" presName="Pie" presStyleLbl="alignNode1" presStyleIdx="2" presStyleCnt="3"/>
      <dgm:spPr/>
    </dgm:pt>
    <dgm:pt modelId="{BC50AFC6-B8FA-4F1E-AA26-26CB05AD46DB}" type="pres">
      <dgm:prSet presAssocID="{3F11ECD5-CFD5-450E-9CEC-0867E9000FE1}" presName="Parent" presStyleLbl="revTx" presStyleIdx="4" presStyleCnt="6">
        <dgm:presLayoutVars>
          <dgm:chMax val="1"/>
          <dgm:chPref val="1"/>
          <dgm:bulletEnabled val="1"/>
        </dgm:presLayoutVars>
      </dgm:prSet>
      <dgm:spPr/>
      <dgm:t>
        <a:bodyPr/>
        <a:lstStyle/>
        <a:p>
          <a:endParaRPr lang="en-US"/>
        </a:p>
      </dgm:t>
    </dgm:pt>
    <dgm:pt modelId="{8C336B84-AE54-4692-9FF7-6692318043CC}" type="pres">
      <dgm:prSet presAssocID="{0C439E98-E4F6-451B-A776-92753E6D50DB}" presName="negSibTrans" presStyleCnt="0"/>
      <dgm:spPr/>
    </dgm:pt>
    <dgm:pt modelId="{37ACE542-391F-4F90-8918-6B5ED233E370}" type="pres">
      <dgm:prSet presAssocID="{3F11ECD5-CFD5-450E-9CEC-0867E9000FE1}" presName="composite" presStyleCnt="0"/>
      <dgm:spPr/>
    </dgm:pt>
    <dgm:pt modelId="{FC7D226A-57BC-44D1-9E40-60E7F3B5D6C2}" type="pres">
      <dgm:prSet presAssocID="{3F11ECD5-CFD5-450E-9CEC-0867E9000FE1}" presName="Child" presStyleLbl="revTx" presStyleIdx="5" presStyleCnt="6">
        <dgm:presLayoutVars>
          <dgm:chMax val="0"/>
          <dgm:chPref val="0"/>
          <dgm:bulletEnabled val="1"/>
        </dgm:presLayoutVars>
      </dgm:prSet>
      <dgm:spPr/>
      <dgm:t>
        <a:bodyPr/>
        <a:lstStyle/>
        <a:p>
          <a:endParaRPr lang="en-US"/>
        </a:p>
      </dgm:t>
    </dgm:pt>
  </dgm:ptLst>
  <dgm:cxnLst>
    <dgm:cxn modelId="{70203AC4-6B1F-4D7C-A6CA-1486A273D3BE}" type="presOf" srcId="{AC5A9D23-F31A-4C2A-A0BE-534D725EC18F}" destId="{C7B8948D-3D68-4B10-A0D5-9A1A4168E82B}" srcOrd="0" destOrd="0" presId="urn:microsoft.com/office/officeart/2009/3/layout/PieProcess"/>
    <dgm:cxn modelId="{B59A74CD-AC15-4C5B-A6A3-C954E08BA539}" type="presOf" srcId="{1B705B44-7BAC-4D4D-859E-90BEC43C3461}" destId="{E82F95E1-F42A-43B9-B3AB-5FAC039830CA}" srcOrd="0" destOrd="0" presId="urn:microsoft.com/office/officeart/2009/3/layout/PieProcess"/>
    <dgm:cxn modelId="{B50BD978-2460-4447-8C51-CD8718FF4B91}" type="presOf" srcId="{3F11ECD5-CFD5-450E-9CEC-0867E9000FE1}" destId="{BC50AFC6-B8FA-4F1E-AA26-26CB05AD46DB}" srcOrd="0" destOrd="0" presId="urn:microsoft.com/office/officeart/2009/3/layout/PieProcess"/>
    <dgm:cxn modelId="{E5F3C4B9-6113-4213-AA19-C2ADEBABB918}" srcId="{0E4EF7CD-7ACC-4DE9-BB04-3CA23492CD66}" destId="{3F11ECD5-CFD5-450E-9CEC-0867E9000FE1}" srcOrd="2" destOrd="0" parTransId="{A1586077-C65D-49CF-A147-A551FAAF27D1}" sibTransId="{8C89EE43-165B-4CE0-BE83-778B638496D0}"/>
    <dgm:cxn modelId="{101E38AE-7DEC-4F9A-98DE-8251F5D74345}" srcId="{0E4EF7CD-7ACC-4DE9-BB04-3CA23492CD66}" destId="{AC5A9D23-F31A-4C2A-A0BE-534D725EC18F}" srcOrd="1" destOrd="0" parTransId="{22C78A78-2110-4B53-96EC-7D63A0EC908A}" sibTransId="{1ABC1436-979F-44C6-BD04-F2F76EA436A1}"/>
    <dgm:cxn modelId="{FC9B8701-E39B-4514-BD53-E5101291F9FF}" srcId="{18197B16-C79B-43FE-B9CA-38966B0481D7}" destId="{1B705B44-7BAC-4D4D-859E-90BEC43C3461}" srcOrd="0" destOrd="0" parTransId="{2AA9E5AA-B782-4606-9F85-3D69BC282EEA}" sibTransId="{1F0AD67C-E548-483B-94E0-ADC40DD9DDE8}"/>
    <dgm:cxn modelId="{A15348AC-9F16-4E8B-8685-AF713BA6F9CF}" type="presOf" srcId="{A5E13977-5303-43D4-9A0E-B1613E8213BC}" destId="{FC7D226A-57BC-44D1-9E40-60E7F3B5D6C2}" srcOrd="0" destOrd="0" presId="urn:microsoft.com/office/officeart/2009/3/layout/PieProcess"/>
    <dgm:cxn modelId="{5BD90CA2-2518-4FFB-B021-5EF250A0ADF5}" type="presOf" srcId="{18197B16-C79B-43FE-B9CA-38966B0481D7}" destId="{81A0403B-869B-4A28-8E32-4CD843B29B28}" srcOrd="0" destOrd="0" presId="urn:microsoft.com/office/officeart/2009/3/layout/PieProcess"/>
    <dgm:cxn modelId="{26A9C52F-E6ED-4C15-894C-3B2595D24746}" type="presOf" srcId="{E5BE87CE-8B58-40AB-B0C7-7EE57FE4B010}" destId="{BF7BFB46-AA32-4C3A-9B2C-2F2C05627E4F}" srcOrd="0" destOrd="0" presId="urn:microsoft.com/office/officeart/2009/3/layout/PieProcess"/>
    <dgm:cxn modelId="{F7F84C01-B7AF-410B-BBBF-990F00017E75}" srcId="{3F11ECD5-CFD5-450E-9CEC-0867E9000FE1}" destId="{A5E13977-5303-43D4-9A0E-B1613E8213BC}" srcOrd="0" destOrd="0" parTransId="{EC57B146-D03A-4CA1-BAE5-184A60D1F7A3}" sibTransId="{0C439E98-E4F6-451B-A776-92753E6D50DB}"/>
    <dgm:cxn modelId="{98DED5DF-4C2D-4CA2-9F82-6AE0E7B7B351}" srcId="{0E4EF7CD-7ACC-4DE9-BB04-3CA23492CD66}" destId="{18197B16-C79B-43FE-B9CA-38966B0481D7}" srcOrd="0" destOrd="0" parTransId="{BF039E6C-DFF1-479D-86C7-8A7F77DFE82C}" sibTransId="{CBE5EF93-56A4-45F1-811A-7FABF7DDFD83}"/>
    <dgm:cxn modelId="{AFE7325D-4985-42B4-83D2-A4DC97F9DCDE}" srcId="{AC5A9D23-F31A-4C2A-A0BE-534D725EC18F}" destId="{E5BE87CE-8B58-40AB-B0C7-7EE57FE4B010}" srcOrd="0" destOrd="0" parTransId="{EA73277A-4A0A-4610-B9F8-ED456DE9AC16}" sibTransId="{AF722909-E2DA-42E1-B363-6D7CA81B37AC}"/>
    <dgm:cxn modelId="{61AF3582-49EB-4979-974A-77989FC80256}" type="presOf" srcId="{0E4EF7CD-7ACC-4DE9-BB04-3CA23492CD66}" destId="{BF262B05-A4D1-4975-80E9-1BEB06D8F703}" srcOrd="0" destOrd="0" presId="urn:microsoft.com/office/officeart/2009/3/layout/PieProcess"/>
    <dgm:cxn modelId="{EFB4A3D6-AC64-4C0A-963E-D568A1360BCC}" type="presParOf" srcId="{BF262B05-A4D1-4975-80E9-1BEB06D8F703}" destId="{41AD2690-269A-4A7B-85B4-4B1D3EB75604}" srcOrd="0" destOrd="0" presId="urn:microsoft.com/office/officeart/2009/3/layout/PieProcess"/>
    <dgm:cxn modelId="{7D502804-2CE1-4205-864E-D4216D4AAD07}" type="presParOf" srcId="{41AD2690-269A-4A7B-85B4-4B1D3EB75604}" destId="{0E54EAFD-BC14-46C5-86BA-961EA966C9CE}" srcOrd="0" destOrd="0" presId="urn:microsoft.com/office/officeart/2009/3/layout/PieProcess"/>
    <dgm:cxn modelId="{093B06A7-A1A2-43AE-BFF8-CDF697BF9283}" type="presParOf" srcId="{41AD2690-269A-4A7B-85B4-4B1D3EB75604}" destId="{BE23D531-5F10-4554-8C84-7CC4D4511791}" srcOrd="1" destOrd="0" presId="urn:microsoft.com/office/officeart/2009/3/layout/PieProcess"/>
    <dgm:cxn modelId="{1467BA1B-F428-47DC-9240-5FE56D150F98}" type="presParOf" srcId="{41AD2690-269A-4A7B-85B4-4B1D3EB75604}" destId="{81A0403B-869B-4A28-8E32-4CD843B29B28}" srcOrd="2" destOrd="0" presId="urn:microsoft.com/office/officeart/2009/3/layout/PieProcess"/>
    <dgm:cxn modelId="{B6DE707D-F72D-4523-9DEA-7A8039530615}" type="presParOf" srcId="{BF262B05-A4D1-4975-80E9-1BEB06D8F703}" destId="{EE5A52A6-6975-4029-9D77-56896346E46C}" srcOrd="1" destOrd="0" presId="urn:microsoft.com/office/officeart/2009/3/layout/PieProcess"/>
    <dgm:cxn modelId="{5A66CE91-B48D-41EB-A8C2-34300A6B92B0}" type="presParOf" srcId="{BF262B05-A4D1-4975-80E9-1BEB06D8F703}" destId="{4D3534B3-ED0E-423B-8045-AAF117FE994C}" srcOrd="2" destOrd="0" presId="urn:microsoft.com/office/officeart/2009/3/layout/PieProcess"/>
    <dgm:cxn modelId="{463A5904-E096-48AE-9C2C-A3C532B7A6A8}" type="presParOf" srcId="{4D3534B3-ED0E-423B-8045-AAF117FE994C}" destId="{E82F95E1-F42A-43B9-B3AB-5FAC039830CA}" srcOrd="0" destOrd="0" presId="urn:microsoft.com/office/officeart/2009/3/layout/PieProcess"/>
    <dgm:cxn modelId="{64AF619B-61E1-4085-B6CF-CF1CF17DF1FC}" type="presParOf" srcId="{BF262B05-A4D1-4975-80E9-1BEB06D8F703}" destId="{43A92932-6F8C-4D61-90EC-CA87A7CE0F50}" srcOrd="3" destOrd="0" presId="urn:microsoft.com/office/officeart/2009/3/layout/PieProcess"/>
    <dgm:cxn modelId="{9250AF29-5679-4678-98E4-E84619F92432}" type="presParOf" srcId="{BF262B05-A4D1-4975-80E9-1BEB06D8F703}" destId="{C87DD7FE-8501-4203-9548-BAE1454B6FE3}" srcOrd="4" destOrd="0" presId="urn:microsoft.com/office/officeart/2009/3/layout/PieProcess"/>
    <dgm:cxn modelId="{229182CA-9336-4E5C-A349-C493EBA070FA}" type="presParOf" srcId="{C87DD7FE-8501-4203-9548-BAE1454B6FE3}" destId="{10DD22C0-EFA0-45A0-B350-EB35ED5B7FDF}" srcOrd="0" destOrd="0" presId="urn:microsoft.com/office/officeart/2009/3/layout/PieProcess"/>
    <dgm:cxn modelId="{86B2E8FB-FB8F-4378-945E-9C5FB39578A5}" type="presParOf" srcId="{C87DD7FE-8501-4203-9548-BAE1454B6FE3}" destId="{9F81D98C-31ED-4BED-82D0-011C6A81F6D8}" srcOrd="1" destOrd="0" presId="urn:microsoft.com/office/officeart/2009/3/layout/PieProcess"/>
    <dgm:cxn modelId="{90BBE9EA-D40B-44ED-A272-48C353B8FACE}" type="presParOf" srcId="{C87DD7FE-8501-4203-9548-BAE1454B6FE3}" destId="{C7B8948D-3D68-4B10-A0D5-9A1A4168E82B}" srcOrd="2" destOrd="0" presId="urn:microsoft.com/office/officeart/2009/3/layout/PieProcess"/>
    <dgm:cxn modelId="{AA1EC974-ABA7-49AC-B247-6A5BA8E21C81}" type="presParOf" srcId="{BF262B05-A4D1-4975-80E9-1BEB06D8F703}" destId="{63188D8B-3B0F-4423-A93E-5C9C5B07F7A2}" srcOrd="5" destOrd="0" presId="urn:microsoft.com/office/officeart/2009/3/layout/PieProcess"/>
    <dgm:cxn modelId="{AA69CBD6-865C-4E54-8DCC-9E1DA17B7B79}" type="presParOf" srcId="{BF262B05-A4D1-4975-80E9-1BEB06D8F703}" destId="{49A0D167-9251-4082-A827-D0C3977B1AE8}" srcOrd="6" destOrd="0" presId="urn:microsoft.com/office/officeart/2009/3/layout/PieProcess"/>
    <dgm:cxn modelId="{5FF6D5B8-BB56-461D-81AC-4861002EA2F7}" type="presParOf" srcId="{49A0D167-9251-4082-A827-D0C3977B1AE8}" destId="{BF7BFB46-AA32-4C3A-9B2C-2F2C05627E4F}" srcOrd="0" destOrd="0" presId="urn:microsoft.com/office/officeart/2009/3/layout/PieProcess"/>
    <dgm:cxn modelId="{69DE53F4-A282-4E9B-B514-C776438404B9}" type="presParOf" srcId="{BF262B05-A4D1-4975-80E9-1BEB06D8F703}" destId="{B7BBDC5E-FBE1-40B2-A97C-C58EC2441793}" srcOrd="7" destOrd="0" presId="urn:microsoft.com/office/officeart/2009/3/layout/PieProcess"/>
    <dgm:cxn modelId="{FDDED3AF-6996-4389-9728-CAD2FBBADE2E}" type="presParOf" srcId="{BF262B05-A4D1-4975-80E9-1BEB06D8F703}" destId="{CED63E11-75CC-418F-BE5B-2720241F297B}" srcOrd="8" destOrd="0" presId="urn:microsoft.com/office/officeart/2009/3/layout/PieProcess"/>
    <dgm:cxn modelId="{265AFD82-5578-4F9F-8368-7503835E1075}" type="presParOf" srcId="{CED63E11-75CC-418F-BE5B-2720241F297B}" destId="{CEF703DE-352A-48FE-AFBD-0448A7A0D966}" srcOrd="0" destOrd="0" presId="urn:microsoft.com/office/officeart/2009/3/layout/PieProcess"/>
    <dgm:cxn modelId="{45565811-C235-4DF5-91BF-EB6E4647C188}" type="presParOf" srcId="{CED63E11-75CC-418F-BE5B-2720241F297B}" destId="{5CB9217C-2532-4049-9C71-B7ACF2BBBF73}" srcOrd="1" destOrd="0" presId="urn:microsoft.com/office/officeart/2009/3/layout/PieProcess"/>
    <dgm:cxn modelId="{9A0A152D-5B51-4501-A8B8-8D7A4EF679D7}" type="presParOf" srcId="{CED63E11-75CC-418F-BE5B-2720241F297B}" destId="{BC50AFC6-B8FA-4F1E-AA26-26CB05AD46DB}" srcOrd="2" destOrd="0" presId="urn:microsoft.com/office/officeart/2009/3/layout/PieProcess"/>
    <dgm:cxn modelId="{F2E44203-3ADA-440B-8BAF-2D82D5A623F5}" type="presParOf" srcId="{BF262B05-A4D1-4975-80E9-1BEB06D8F703}" destId="{8C336B84-AE54-4692-9FF7-6692318043CC}" srcOrd="9" destOrd="0" presId="urn:microsoft.com/office/officeart/2009/3/layout/PieProcess"/>
    <dgm:cxn modelId="{7FA7D8F6-DF46-4A0B-9C48-9F2B7D4FC7D4}" type="presParOf" srcId="{BF262B05-A4D1-4975-80E9-1BEB06D8F703}" destId="{37ACE542-391F-4F90-8918-6B5ED233E370}" srcOrd="10" destOrd="0" presId="urn:microsoft.com/office/officeart/2009/3/layout/PieProcess"/>
    <dgm:cxn modelId="{5CB6AF1F-1E82-47B3-950A-2161C0B2C998}" type="presParOf" srcId="{37ACE542-391F-4F90-8918-6B5ED233E370}" destId="{FC7D226A-57BC-44D1-9E40-60E7F3B5D6C2}" srcOrd="0" destOrd="0" presId="urn:microsoft.com/office/officeart/2009/3/layout/Pi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9FFDC-1354-4133-A1C1-FDF61B238A57}">
      <dsp:nvSpPr>
        <dsp:cNvPr id="0" name=""/>
        <dsp:cNvSpPr/>
      </dsp:nvSpPr>
      <dsp:spPr>
        <a:xfrm>
          <a:off x="406400" y="423641"/>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en-US" sz="2400" kern="1200" dirty="0" smtClean="0"/>
            <a:t>BS</a:t>
          </a:r>
          <a:r>
            <a:rPr lang="tr-TR" sz="2400" kern="1200" dirty="0" smtClean="0"/>
            <a:t>O</a:t>
          </a:r>
          <a:r>
            <a:rPr lang="en-US" sz="2400" kern="1200" dirty="0" smtClean="0"/>
            <a:t> - Vision and Strategy</a:t>
          </a:r>
          <a:endParaRPr lang="en-US" sz="2400" kern="1200" dirty="0"/>
        </a:p>
      </dsp:txBody>
      <dsp:txXfrm>
        <a:off x="406400" y="423641"/>
        <a:ext cx="7315200" cy="665018"/>
      </dsp:txXfrm>
    </dsp:sp>
    <dsp:sp modelId="{1BA16E28-2256-4B25-A78A-C893E8D1423E}">
      <dsp:nvSpPr>
        <dsp:cNvPr id="0" name=""/>
        <dsp:cNvSpPr/>
      </dsp:nvSpPr>
      <dsp:spPr>
        <a:xfrm>
          <a:off x="406400"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54B2B-19EF-4B6E-A57A-E261214DEED1}">
      <dsp:nvSpPr>
        <dsp:cNvPr id="0" name=""/>
        <dsp:cNvSpPr/>
      </dsp:nvSpPr>
      <dsp:spPr>
        <a:xfrm>
          <a:off x="1438655"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D60BFB-128F-4AEE-95E9-BFDE05000830}">
      <dsp:nvSpPr>
        <dsp:cNvPr id="0" name=""/>
        <dsp:cNvSpPr/>
      </dsp:nvSpPr>
      <dsp:spPr>
        <a:xfrm>
          <a:off x="2470911"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4D0803-05FE-4BF8-A061-255A4DA5440D}">
      <dsp:nvSpPr>
        <dsp:cNvPr id="0" name=""/>
        <dsp:cNvSpPr/>
      </dsp:nvSpPr>
      <dsp:spPr>
        <a:xfrm>
          <a:off x="3503168"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3B1C3F-1437-4AFA-878E-2369A81C2151}">
      <dsp:nvSpPr>
        <dsp:cNvPr id="0" name=""/>
        <dsp:cNvSpPr/>
      </dsp:nvSpPr>
      <dsp:spPr>
        <a:xfrm>
          <a:off x="4535423"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BD35BF-ED8E-4571-B770-225C287EE1D3}">
      <dsp:nvSpPr>
        <dsp:cNvPr id="0" name=""/>
        <dsp:cNvSpPr/>
      </dsp:nvSpPr>
      <dsp:spPr>
        <a:xfrm>
          <a:off x="5567680"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35C793-8188-45F9-A711-D81BE560BE0B}">
      <dsp:nvSpPr>
        <dsp:cNvPr id="0" name=""/>
        <dsp:cNvSpPr/>
      </dsp:nvSpPr>
      <dsp:spPr>
        <a:xfrm>
          <a:off x="6599936" y="1088659"/>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A40090-1AF8-4F37-BA20-CE725F97EDE9}">
      <dsp:nvSpPr>
        <dsp:cNvPr id="0" name=""/>
        <dsp:cNvSpPr/>
      </dsp:nvSpPr>
      <dsp:spPr>
        <a:xfrm>
          <a:off x="406400" y="1359592"/>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en-US" sz="2400" kern="1200" dirty="0" smtClean="0"/>
            <a:t>Security starts at the beginning of everything we do</a:t>
          </a:r>
          <a:endParaRPr lang="en-US" sz="2400" kern="1200" dirty="0"/>
        </a:p>
      </dsp:txBody>
      <dsp:txXfrm>
        <a:off x="406400" y="1359592"/>
        <a:ext cx="7315200" cy="665018"/>
      </dsp:txXfrm>
    </dsp:sp>
    <dsp:sp modelId="{E36BA9BD-635C-4E89-8F7A-5DDF13436320}">
      <dsp:nvSpPr>
        <dsp:cNvPr id="0" name=""/>
        <dsp:cNvSpPr/>
      </dsp:nvSpPr>
      <dsp:spPr>
        <a:xfrm>
          <a:off x="406400"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2700EC-6D23-42CA-9713-792C6345FD26}">
      <dsp:nvSpPr>
        <dsp:cNvPr id="0" name=""/>
        <dsp:cNvSpPr/>
      </dsp:nvSpPr>
      <dsp:spPr>
        <a:xfrm>
          <a:off x="1438655"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6DF0FB-D34D-41CE-AB58-844AD3EF5097}">
      <dsp:nvSpPr>
        <dsp:cNvPr id="0" name=""/>
        <dsp:cNvSpPr/>
      </dsp:nvSpPr>
      <dsp:spPr>
        <a:xfrm>
          <a:off x="2470911"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1F307C-CCA5-4ECE-A103-A6ABA2DDB843}">
      <dsp:nvSpPr>
        <dsp:cNvPr id="0" name=""/>
        <dsp:cNvSpPr/>
      </dsp:nvSpPr>
      <dsp:spPr>
        <a:xfrm>
          <a:off x="3503168"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4F47D-4D36-4C1F-9575-4D8C338C63AB}">
      <dsp:nvSpPr>
        <dsp:cNvPr id="0" name=""/>
        <dsp:cNvSpPr/>
      </dsp:nvSpPr>
      <dsp:spPr>
        <a:xfrm>
          <a:off x="4535423"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EB020B-0B63-40ED-80E6-5E05EBFB9291}">
      <dsp:nvSpPr>
        <dsp:cNvPr id="0" name=""/>
        <dsp:cNvSpPr/>
      </dsp:nvSpPr>
      <dsp:spPr>
        <a:xfrm>
          <a:off x="5567680"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89B8E3-66BC-4A8F-8ADE-7C7D80B76AB4}">
      <dsp:nvSpPr>
        <dsp:cNvPr id="0" name=""/>
        <dsp:cNvSpPr/>
      </dsp:nvSpPr>
      <dsp:spPr>
        <a:xfrm>
          <a:off x="6599936" y="2024611"/>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B006F6-E7DA-4C6D-B0BE-CA4B5237F4E8}">
      <dsp:nvSpPr>
        <dsp:cNvPr id="0" name=""/>
        <dsp:cNvSpPr/>
      </dsp:nvSpPr>
      <dsp:spPr>
        <a:xfrm>
          <a:off x="406400" y="2295544"/>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en-US" sz="2400" kern="1200" dirty="0" smtClean="0"/>
            <a:t>What enables Intertech to get to the desired state?</a:t>
          </a:r>
          <a:endParaRPr lang="en-US" sz="2400" kern="1200" dirty="0"/>
        </a:p>
      </dsp:txBody>
      <dsp:txXfrm>
        <a:off x="406400" y="2295544"/>
        <a:ext cx="7315200" cy="665018"/>
      </dsp:txXfrm>
    </dsp:sp>
    <dsp:sp modelId="{A569419E-E8EF-4512-93B1-D8FD14A94669}">
      <dsp:nvSpPr>
        <dsp:cNvPr id="0" name=""/>
        <dsp:cNvSpPr/>
      </dsp:nvSpPr>
      <dsp:spPr>
        <a:xfrm>
          <a:off x="406400"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19DB84-E9DF-4731-B40F-5DFC50963E00}">
      <dsp:nvSpPr>
        <dsp:cNvPr id="0" name=""/>
        <dsp:cNvSpPr/>
      </dsp:nvSpPr>
      <dsp:spPr>
        <a:xfrm>
          <a:off x="1438655"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920268-449B-4303-B0E7-DEFBC163E9F9}">
      <dsp:nvSpPr>
        <dsp:cNvPr id="0" name=""/>
        <dsp:cNvSpPr/>
      </dsp:nvSpPr>
      <dsp:spPr>
        <a:xfrm>
          <a:off x="2470911"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BDC239-9242-4492-9D98-2F19C5F156E8}">
      <dsp:nvSpPr>
        <dsp:cNvPr id="0" name=""/>
        <dsp:cNvSpPr/>
      </dsp:nvSpPr>
      <dsp:spPr>
        <a:xfrm>
          <a:off x="3503168"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D1A226-3E13-494D-B3C7-ADAA7992B571}">
      <dsp:nvSpPr>
        <dsp:cNvPr id="0" name=""/>
        <dsp:cNvSpPr/>
      </dsp:nvSpPr>
      <dsp:spPr>
        <a:xfrm>
          <a:off x="4535423"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663CD2-0067-488C-8DF7-3FEC70719A2B}">
      <dsp:nvSpPr>
        <dsp:cNvPr id="0" name=""/>
        <dsp:cNvSpPr/>
      </dsp:nvSpPr>
      <dsp:spPr>
        <a:xfrm>
          <a:off x="5567680"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4259FE-64B8-4BBD-B5EF-28DE8102C01F}">
      <dsp:nvSpPr>
        <dsp:cNvPr id="0" name=""/>
        <dsp:cNvSpPr/>
      </dsp:nvSpPr>
      <dsp:spPr>
        <a:xfrm>
          <a:off x="6599936" y="2960562"/>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0475B0-EA7E-412D-9FF1-EBABD565F422}">
      <dsp:nvSpPr>
        <dsp:cNvPr id="0" name=""/>
        <dsp:cNvSpPr/>
      </dsp:nvSpPr>
      <dsp:spPr>
        <a:xfrm>
          <a:off x="406400" y="3231495"/>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en-US" sz="2400" kern="1200" dirty="0" smtClean="0"/>
            <a:t>Business Security Officer</a:t>
          </a:r>
          <a:endParaRPr lang="en-US" sz="2400" kern="1200" dirty="0"/>
        </a:p>
      </dsp:txBody>
      <dsp:txXfrm>
        <a:off x="406400" y="3231495"/>
        <a:ext cx="7315200" cy="665018"/>
      </dsp:txXfrm>
    </dsp:sp>
    <dsp:sp modelId="{0D333AB3-9D56-4BF4-AE8D-AD6F46672135}">
      <dsp:nvSpPr>
        <dsp:cNvPr id="0" name=""/>
        <dsp:cNvSpPr/>
      </dsp:nvSpPr>
      <dsp:spPr>
        <a:xfrm>
          <a:off x="406400"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19BC94-37FB-483A-856C-95F4B19B64CB}">
      <dsp:nvSpPr>
        <dsp:cNvPr id="0" name=""/>
        <dsp:cNvSpPr/>
      </dsp:nvSpPr>
      <dsp:spPr>
        <a:xfrm>
          <a:off x="1438655"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B68F61-75B7-4D62-9A5C-893F7B73D83C}">
      <dsp:nvSpPr>
        <dsp:cNvPr id="0" name=""/>
        <dsp:cNvSpPr/>
      </dsp:nvSpPr>
      <dsp:spPr>
        <a:xfrm>
          <a:off x="2470911"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B1D73D-9612-4E21-A16E-1DA9D00508AC}">
      <dsp:nvSpPr>
        <dsp:cNvPr id="0" name=""/>
        <dsp:cNvSpPr/>
      </dsp:nvSpPr>
      <dsp:spPr>
        <a:xfrm>
          <a:off x="3503168"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DE361F-3A24-48D3-A733-288594F53F75}">
      <dsp:nvSpPr>
        <dsp:cNvPr id="0" name=""/>
        <dsp:cNvSpPr/>
      </dsp:nvSpPr>
      <dsp:spPr>
        <a:xfrm>
          <a:off x="4535423"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8929DF-8FC2-4196-A656-36CB293E830A}">
      <dsp:nvSpPr>
        <dsp:cNvPr id="0" name=""/>
        <dsp:cNvSpPr/>
      </dsp:nvSpPr>
      <dsp:spPr>
        <a:xfrm>
          <a:off x="5567680"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B55268-1231-4117-8E95-377FC3C1C3FD}">
      <dsp:nvSpPr>
        <dsp:cNvPr id="0" name=""/>
        <dsp:cNvSpPr/>
      </dsp:nvSpPr>
      <dsp:spPr>
        <a:xfrm>
          <a:off x="6599936" y="3896514"/>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3D1A6E-37C5-4482-AB03-C53F90F0D1E9}">
      <dsp:nvSpPr>
        <dsp:cNvPr id="0" name=""/>
        <dsp:cNvSpPr/>
      </dsp:nvSpPr>
      <dsp:spPr>
        <a:xfrm>
          <a:off x="406400" y="4167447"/>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tr-TR" sz="2400" kern="1200" dirty="0" err="1" smtClean="0"/>
            <a:t>Thank</a:t>
          </a:r>
          <a:r>
            <a:rPr lang="tr-TR" sz="2400" kern="1200" dirty="0" smtClean="0"/>
            <a:t> </a:t>
          </a:r>
          <a:r>
            <a:rPr lang="tr-TR" sz="2400" kern="1200" dirty="0" err="1" smtClean="0"/>
            <a:t>You</a:t>
          </a:r>
          <a:r>
            <a:rPr lang="tr-TR" sz="2400" kern="1200" dirty="0" smtClean="0"/>
            <a:t>…</a:t>
          </a:r>
          <a:endParaRPr lang="en-US" sz="2400" kern="1200" dirty="0"/>
        </a:p>
      </dsp:txBody>
      <dsp:txXfrm>
        <a:off x="406400" y="4167447"/>
        <a:ext cx="7315200" cy="665018"/>
      </dsp:txXfrm>
    </dsp:sp>
    <dsp:sp modelId="{32D9FB2D-A5AC-46B4-8761-110840014980}">
      <dsp:nvSpPr>
        <dsp:cNvPr id="0" name=""/>
        <dsp:cNvSpPr/>
      </dsp:nvSpPr>
      <dsp:spPr>
        <a:xfrm>
          <a:off x="406400"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1E0C20-D4AD-4B5F-B15B-8F0E9BC70BEF}">
      <dsp:nvSpPr>
        <dsp:cNvPr id="0" name=""/>
        <dsp:cNvSpPr/>
      </dsp:nvSpPr>
      <dsp:spPr>
        <a:xfrm>
          <a:off x="1438655"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A68C36-ADE7-40EB-8FA1-C3686E68B669}">
      <dsp:nvSpPr>
        <dsp:cNvPr id="0" name=""/>
        <dsp:cNvSpPr/>
      </dsp:nvSpPr>
      <dsp:spPr>
        <a:xfrm>
          <a:off x="2470911"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378383-8DF9-44A7-ABE3-53F7F7B5F5E6}">
      <dsp:nvSpPr>
        <dsp:cNvPr id="0" name=""/>
        <dsp:cNvSpPr/>
      </dsp:nvSpPr>
      <dsp:spPr>
        <a:xfrm>
          <a:off x="3503168"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7DD10E-51F1-415D-8B9C-75312DE48DD5}">
      <dsp:nvSpPr>
        <dsp:cNvPr id="0" name=""/>
        <dsp:cNvSpPr/>
      </dsp:nvSpPr>
      <dsp:spPr>
        <a:xfrm>
          <a:off x="4535423"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2323B9-5445-4E74-9E5C-95EA53D241DF}">
      <dsp:nvSpPr>
        <dsp:cNvPr id="0" name=""/>
        <dsp:cNvSpPr/>
      </dsp:nvSpPr>
      <dsp:spPr>
        <a:xfrm>
          <a:off x="5567680"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C0BB91-F9AF-45A0-9BA4-07956AB54D9D}">
      <dsp:nvSpPr>
        <dsp:cNvPr id="0" name=""/>
        <dsp:cNvSpPr/>
      </dsp:nvSpPr>
      <dsp:spPr>
        <a:xfrm>
          <a:off x="6599936" y="4832465"/>
          <a:ext cx="975360" cy="162560"/>
        </a:xfrm>
        <a:prstGeom prst="parallelogram">
          <a:avLst>
            <a:gd name="adj" fmla="val 14084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75817-72F2-4890-AB13-6A72DD5B1C31}">
      <dsp:nvSpPr>
        <dsp:cNvPr id="0" name=""/>
        <dsp:cNvSpPr/>
      </dsp:nvSpPr>
      <dsp:spPr>
        <a:xfrm rot="5400000">
          <a:off x="5381643" y="-2171158"/>
          <a:ext cx="921170" cy="5498567"/>
        </a:xfrm>
        <a:prstGeom prst="round2SameRect">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smtClean="0">
              <a:latin typeface="Trebuchet MS (Headings)"/>
            </a:rPr>
            <a:t>Secure design of business processes, </a:t>
          </a:r>
          <a:r>
            <a:rPr lang="en-US" sz="1400" kern="1200" dirty="0" smtClean="0">
              <a:latin typeface="Trebuchet MS (Headings)"/>
            </a:rPr>
            <a:t>automation in IT, and by encouraging a culture of discipline, ownership and craftsmanship in BU’s and IT.</a:t>
          </a:r>
          <a:endParaRPr lang="en-US" sz="1400" kern="1200" dirty="0">
            <a:latin typeface="Trebuchet MS (Headings)"/>
          </a:endParaRPr>
        </a:p>
      </dsp:txBody>
      <dsp:txXfrm rot="-5400000">
        <a:off x="3092945" y="162508"/>
        <a:ext cx="5453599" cy="831234"/>
      </dsp:txXfrm>
    </dsp:sp>
    <dsp:sp modelId="{DC8F4AB4-5548-4CCB-8C20-96F8AE3FCA0C}">
      <dsp:nvSpPr>
        <dsp:cNvPr id="0" name=""/>
        <dsp:cNvSpPr/>
      </dsp:nvSpPr>
      <dsp:spPr>
        <a:xfrm>
          <a:off x="0" y="2394"/>
          <a:ext cx="3092944" cy="1151462"/>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latin typeface="Trebuchet MS (Headings)"/>
            </a:rPr>
            <a:t>Security by Design E2E, </a:t>
          </a:r>
          <a:endParaRPr lang="tr-TR" sz="1400" b="1" kern="1200" dirty="0" smtClean="0">
            <a:latin typeface="Trebuchet MS (Headings)"/>
          </a:endParaRPr>
        </a:p>
        <a:p>
          <a:pPr lvl="0" algn="ctr" defTabSz="622300">
            <a:lnSpc>
              <a:spcPct val="90000"/>
            </a:lnSpc>
            <a:spcBef>
              <a:spcPct val="0"/>
            </a:spcBef>
            <a:spcAft>
              <a:spcPct val="35000"/>
            </a:spcAft>
          </a:pPr>
          <a:r>
            <a:rPr lang="en-US" sz="1400" b="1" kern="1200" dirty="0" smtClean="0">
              <a:latin typeface="Trebuchet MS (Headings)"/>
            </a:rPr>
            <a:t>Business and IT:</a:t>
          </a:r>
          <a:endParaRPr lang="en-US" sz="1400" kern="1200" dirty="0">
            <a:latin typeface="Trebuchet MS (Headings)"/>
          </a:endParaRPr>
        </a:p>
      </dsp:txBody>
      <dsp:txXfrm>
        <a:off x="56210" y="58604"/>
        <a:ext cx="2980524" cy="1039042"/>
      </dsp:txXfrm>
    </dsp:sp>
    <dsp:sp modelId="{1E07AE20-81F5-4435-80B9-54A9DCE2A8A6}">
      <dsp:nvSpPr>
        <dsp:cNvPr id="0" name=""/>
        <dsp:cNvSpPr/>
      </dsp:nvSpPr>
      <dsp:spPr>
        <a:xfrm rot="5400000">
          <a:off x="5381643" y="-962122"/>
          <a:ext cx="921170" cy="5498567"/>
        </a:xfrm>
        <a:prstGeom prst="round2SameRect">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smtClean="0">
              <a:latin typeface="Trebuchet MS (Headings)"/>
            </a:rPr>
            <a:t>Information Risk and Security </a:t>
          </a:r>
          <a:r>
            <a:rPr lang="en-US" sz="1400" kern="1200" dirty="0" smtClean="0">
              <a:latin typeface="Trebuchet MS (Headings)"/>
            </a:rPr>
            <a:t>is part of the corporate governance framework and assures us the effectiveness of controls (Test of Effectiveness)</a:t>
          </a:r>
          <a:endParaRPr lang="en-US" sz="1400" kern="1200" dirty="0">
            <a:latin typeface="Trebuchet MS (Headings)"/>
          </a:endParaRPr>
        </a:p>
      </dsp:txBody>
      <dsp:txXfrm rot="-5400000">
        <a:off x="3092945" y="1371544"/>
        <a:ext cx="5453599" cy="831234"/>
      </dsp:txXfrm>
    </dsp:sp>
    <dsp:sp modelId="{23A5751E-24A5-4A01-82DC-28FABAE96606}">
      <dsp:nvSpPr>
        <dsp:cNvPr id="0" name=""/>
        <dsp:cNvSpPr/>
      </dsp:nvSpPr>
      <dsp:spPr>
        <a:xfrm>
          <a:off x="0" y="1211429"/>
          <a:ext cx="3092944" cy="1151462"/>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latin typeface="Trebuchet MS (Headings)"/>
            </a:rPr>
            <a:t>Executing the </a:t>
          </a:r>
          <a:r>
            <a:rPr lang="tr-TR" sz="1400" b="1" kern="1200" dirty="0" smtClean="0">
              <a:latin typeface="Trebuchet MS (Headings)"/>
            </a:rPr>
            <a:t>DFSG</a:t>
          </a:r>
          <a:r>
            <a:rPr lang="en-US" sz="1400" b="1" kern="1200" dirty="0" smtClean="0">
              <a:latin typeface="Trebuchet MS (Headings)"/>
            </a:rPr>
            <a:t> Control Framework</a:t>
          </a:r>
          <a:endParaRPr lang="en-US" sz="1400" kern="1200" dirty="0">
            <a:latin typeface="Trebuchet MS (Headings)"/>
          </a:endParaRPr>
        </a:p>
      </dsp:txBody>
      <dsp:txXfrm>
        <a:off x="56210" y="1267639"/>
        <a:ext cx="2980524" cy="1039042"/>
      </dsp:txXfrm>
    </dsp:sp>
    <dsp:sp modelId="{414A799C-228D-4110-B882-5697BB2805EA}">
      <dsp:nvSpPr>
        <dsp:cNvPr id="0" name=""/>
        <dsp:cNvSpPr/>
      </dsp:nvSpPr>
      <dsp:spPr>
        <a:xfrm rot="5400000">
          <a:off x="5381643" y="246913"/>
          <a:ext cx="921170" cy="5498567"/>
        </a:xfrm>
        <a:prstGeom prst="round2SameRect">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tr-TR" sz="1400" kern="1200" dirty="0" smtClean="0">
              <a:latin typeface="Trebuchet MS (Headings)"/>
            </a:rPr>
            <a:t>E</a:t>
          </a:r>
          <a:r>
            <a:rPr lang="en-US" sz="1400" kern="1200" dirty="0" err="1" smtClean="0">
              <a:latin typeface="Trebuchet MS (Headings)"/>
            </a:rPr>
            <a:t>xecuted</a:t>
          </a:r>
          <a:r>
            <a:rPr lang="en-US" sz="1400" kern="1200" dirty="0" smtClean="0">
              <a:latin typeface="Trebuchet MS (Headings)"/>
            </a:rPr>
            <a:t> and budgeted </a:t>
          </a:r>
          <a:r>
            <a:rPr lang="en-US" sz="1400" b="1" kern="1200" dirty="0" smtClean="0">
              <a:latin typeface="Trebuchet MS (Headings)"/>
            </a:rPr>
            <a:t>risk and security in the Business Units</a:t>
          </a:r>
          <a:r>
            <a:rPr lang="en-US" sz="1400" kern="1200" dirty="0" smtClean="0">
              <a:latin typeface="Trebuchet MS (Headings)"/>
            </a:rPr>
            <a:t>, strengthen the Business Units to execute their security plan.</a:t>
          </a:r>
          <a:endParaRPr lang="en-US" sz="1400" kern="1200" dirty="0">
            <a:latin typeface="Trebuchet MS (Headings)"/>
          </a:endParaRPr>
        </a:p>
      </dsp:txBody>
      <dsp:txXfrm rot="-5400000">
        <a:off x="3092945" y="2580579"/>
        <a:ext cx="5453599" cy="831234"/>
      </dsp:txXfrm>
    </dsp:sp>
    <dsp:sp modelId="{91250145-4612-4B50-97E1-1725DDCC0035}">
      <dsp:nvSpPr>
        <dsp:cNvPr id="0" name=""/>
        <dsp:cNvSpPr/>
      </dsp:nvSpPr>
      <dsp:spPr>
        <a:xfrm>
          <a:off x="0" y="2420465"/>
          <a:ext cx="3092944" cy="1151462"/>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latin typeface="Trebuchet MS (Headings)"/>
            </a:rPr>
            <a:t>Security in -the mind set of- the first line of defense</a:t>
          </a:r>
          <a:endParaRPr lang="en-US" sz="1400" kern="1200" dirty="0">
            <a:latin typeface="Trebuchet MS (Headings)"/>
          </a:endParaRPr>
        </a:p>
      </dsp:txBody>
      <dsp:txXfrm>
        <a:off x="56210" y="2476675"/>
        <a:ext cx="2980524" cy="1039042"/>
      </dsp:txXfrm>
    </dsp:sp>
    <dsp:sp modelId="{DAC7442D-1F6A-4F8B-BF2B-C28D7AE11548}">
      <dsp:nvSpPr>
        <dsp:cNvPr id="0" name=""/>
        <dsp:cNvSpPr/>
      </dsp:nvSpPr>
      <dsp:spPr>
        <a:xfrm rot="5400000">
          <a:off x="5381643" y="1455948"/>
          <a:ext cx="921170" cy="5498567"/>
        </a:xfrm>
        <a:prstGeom prst="round2SameRect">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latin typeface="Trebuchet MS (Headings)"/>
            </a:rPr>
            <a:t>for monitoring and assurance </a:t>
          </a:r>
          <a:r>
            <a:rPr lang="en-US" sz="1400" b="1" kern="1200" dirty="0" smtClean="0">
              <a:latin typeface="Trebuchet MS (Headings)"/>
            </a:rPr>
            <a:t>reporting by the CISO and the Business Security Officer </a:t>
          </a:r>
          <a:r>
            <a:rPr lang="en-US" sz="1400" kern="1200" dirty="0" smtClean="0">
              <a:latin typeface="Trebuchet MS (Headings)"/>
            </a:rPr>
            <a:t>(BSO) is in place.</a:t>
          </a:r>
          <a:endParaRPr lang="en-US" sz="1400" kern="1200" dirty="0">
            <a:latin typeface="Trebuchet MS (Headings)"/>
          </a:endParaRPr>
        </a:p>
      </dsp:txBody>
      <dsp:txXfrm rot="-5400000">
        <a:off x="3092945" y="3789614"/>
        <a:ext cx="5453599" cy="831234"/>
      </dsp:txXfrm>
    </dsp:sp>
    <dsp:sp modelId="{26DD4351-6823-4440-A2F9-25F2461FDE4D}">
      <dsp:nvSpPr>
        <dsp:cNvPr id="0" name=""/>
        <dsp:cNvSpPr/>
      </dsp:nvSpPr>
      <dsp:spPr>
        <a:xfrm>
          <a:off x="0" y="3629501"/>
          <a:ext cx="3092944" cy="1151462"/>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smtClean="0">
              <a:latin typeface="Trebuchet MS (Headings)"/>
            </a:rPr>
            <a:t>Functional reporting lines</a:t>
          </a:r>
          <a:endParaRPr lang="en-US" sz="1400" kern="1200" dirty="0">
            <a:latin typeface="Trebuchet MS (Headings)"/>
          </a:endParaRPr>
        </a:p>
      </dsp:txBody>
      <dsp:txXfrm>
        <a:off x="56210" y="3685711"/>
        <a:ext cx="2980524" cy="10390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54EAFD-BC14-46C5-86BA-961EA966C9CE}">
      <dsp:nvSpPr>
        <dsp:cNvPr id="0" name=""/>
        <dsp:cNvSpPr/>
      </dsp:nvSpPr>
      <dsp:spPr>
        <a:xfrm>
          <a:off x="3353" y="822854"/>
          <a:ext cx="943239" cy="943239"/>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23D531-5F10-4554-8C84-7CC4D4511791}">
      <dsp:nvSpPr>
        <dsp:cNvPr id="0" name=""/>
        <dsp:cNvSpPr/>
      </dsp:nvSpPr>
      <dsp:spPr>
        <a:xfrm>
          <a:off x="97677" y="917178"/>
          <a:ext cx="754591" cy="754591"/>
        </a:xfrm>
        <a:prstGeom prst="pie">
          <a:avLst>
            <a:gd name="adj1" fmla="val 12600000"/>
            <a:gd name="adj2" fmla="val 162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A0403B-869B-4A28-8E32-4CD843B29B28}">
      <dsp:nvSpPr>
        <dsp:cNvPr id="0" name=""/>
        <dsp:cNvSpPr/>
      </dsp:nvSpPr>
      <dsp:spPr>
        <a:xfrm rot="16200000">
          <a:off x="-1081372" y="2945143"/>
          <a:ext cx="2735394" cy="565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933450">
            <a:lnSpc>
              <a:spcPct val="90000"/>
            </a:lnSpc>
            <a:spcBef>
              <a:spcPct val="0"/>
            </a:spcBef>
            <a:spcAft>
              <a:spcPct val="35000"/>
            </a:spcAft>
          </a:pPr>
          <a:r>
            <a:rPr lang="en-US" sz="2100" b="1" kern="1200" dirty="0" smtClean="0">
              <a:solidFill>
                <a:schemeClr val="tx1">
                  <a:lumMod val="65000"/>
                  <a:lumOff val="35000"/>
                </a:schemeClr>
              </a:solidFill>
            </a:rPr>
            <a:t>Our journey to the cloud</a:t>
          </a:r>
          <a:r>
            <a:rPr lang="en-US" sz="2100" kern="1200" dirty="0" smtClean="0">
              <a:solidFill>
                <a:schemeClr val="tx1">
                  <a:lumMod val="65000"/>
                  <a:lumOff val="35000"/>
                </a:schemeClr>
              </a:solidFill>
            </a:rPr>
            <a:t>.</a:t>
          </a:r>
          <a:endParaRPr lang="en-US" sz="2100" kern="1200" dirty="0"/>
        </a:p>
      </dsp:txBody>
      <dsp:txXfrm>
        <a:off x="-1081372" y="2945143"/>
        <a:ext cx="2735394" cy="565943"/>
      </dsp:txXfrm>
    </dsp:sp>
    <dsp:sp modelId="{E82F95E1-F42A-43B9-B3AB-5FAC039830CA}">
      <dsp:nvSpPr>
        <dsp:cNvPr id="0" name=""/>
        <dsp:cNvSpPr/>
      </dsp:nvSpPr>
      <dsp:spPr>
        <a:xfrm>
          <a:off x="663621" y="822854"/>
          <a:ext cx="1886479" cy="37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a:lnSpc>
              <a:spcPct val="90000"/>
            </a:lnSpc>
            <a:spcBef>
              <a:spcPct val="0"/>
            </a:spcBef>
            <a:spcAft>
              <a:spcPct val="35000"/>
            </a:spcAft>
          </a:pPr>
          <a:r>
            <a:rPr lang="en-US" sz="1800" kern="1200" dirty="0" smtClean="0">
              <a:solidFill>
                <a:schemeClr val="tx1">
                  <a:lumMod val="65000"/>
                  <a:lumOff val="35000"/>
                </a:schemeClr>
              </a:solidFill>
            </a:rPr>
            <a:t>Because we are going to rationalize our application landscape, upgrade our network environment, and move some security services to the cloud provider we are going to use better security cloud solutions.</a:t>
          </a:r>
          <a:endParaRPr lang="en-US" sz="1800" kern="1200" dirty="0"/>
        </a:p>
      </dsp:txBody>
      <dsp:txXfrm>
        <a:off x="663621" y="822854"/>
        <a:ext cx="1886479" cy="3772958"/>
      </dsp:txXfrm>
    </dsp:sp>
    <dsp:sp modelId="{10DD22C0-EFA0-45A0-B350-EB35ED5B7FDF}">
      <dsp:nvSpPr>
        <dsp:cNvPr id="0" name=""/>
        <dsp:cNvSpPr/>
      </dsp:nvSpPr>
      <dsp:spPr>
        <a:xfrm>
          <a:off x="2790626" y="822854"/>
          <a:ext cx="943239" cy="943239"/>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81D98C-31ED-4BED-82D0-011C6A81F6D8}">
      <dsp:nvSpPr>
        <dsp:cNvPr id="0" name=""/>
        <dsp:cNvSpPr/>
      </dsp:nvSpPr>
      <dsp:spPr>
        <a:xfrm>
          <a:off x="2884950" y="917178"/>
          <a:ext cx="754591" cy="754591"/>
        </a:xfrm>
        <a:prstGeom prst="pie">
          <a:avLst>
            <a:gd name="adj1" fmla="val 9000000"/>
            <a:gd name="adj2" fmla="val 162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B8948D-3D68-4B10-A0D5-9A1A4168E82B}">
      <dsp:nvSpPr>
        <dsp:cNvPr id="0" name=""/>
        <dsp:cNvSpPr/>
      </dsp:nvSpPr>
      <dsp:spPr>
        <a:xfrm rot="16200000">
          <a:off x="1705900" y="2945143"/>
          <a:ext cx="2735394" cy="565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933450">
            <a:lnSpc>
              <a:spcPct val="90000"/>
            </a:lnSpc>
            <a:spcBef>
              <a:spcPct val="0"/>
            </a:spcBef>
            <a:spcAft>
              <a:spcPct val="35000"/>
            </a:spcAft>
          </a:pPr>
          <a:r>
            <a:rPr lang="tr-TR" sz="2100" b="1" kern="1200" dirty="0" err="1" smtClean="0">
              <a:solidFill>
                <a:schemeClr val="tx1">
                  <a:lumMod val="65000"/>
                  <a:lumOff val="35000"/>
                </a:schemeClr>
              </a:solidFill>
            </a:rPr>
            <a:t>Being</a:t>
          </a:r>
          <a:r>
            <a:rPr lang="tr-TR" sz="2100" b="1" kern="1200" dirty="0" smtClean="0">
              <a:solidFill>
                <a:schemeClr val="tx1">
                  <a:lumMod val="65000"/>
                  <a:lumOff val="35000"/>
                </a:schemeClr>
              </a:solidFill>
            </a:rPr>
            <a:t> </a:t>
          </a:r>
          <a:r>
            <a:rPr lang="tr-TR" sz="2100" b="1" kern="1200" dirty="0" err="1" smtClean="0">
              <a:solidFill>
                <a:schemeClr val="tx1">
                  <a:lumMod val="65000"/>
                  <a:lumOff val="35000"/>
                </a:schemeClr>
              </a:solidFill>
            </a:rPr>
            <a:t>Agile</a:t>
          </a:r>
          <a:r>
            <a:rPr lang="en-US" sz="2100" b="1" kern="1200" dirty="0" smtClean="0">
              <a:solidFill>
                <a:schemeClr val="tx1">
                  <a:lumMod val="65000"/>
                  <a:lumOff val="35000"/>
                </a:schemeClr>
              </a:solidFill>
            </a:rPr>
            <a:t>. </a:t>
          </a:r>
          <a:endParaRPr lang="en-US" sz="2100" kern="1200" dirty="0" smtClean="0">
            <a:solidFill>
              <a:schemeClr val="tx1">
                <a:lumMod val="65000"/>
                <a:lumOff val="35000"/>
              </a:schemeClr>
            </a:solidFill>
          </a:endParaRPr>
        </a:p>
      </dsp:txBody>
      <dsp:txXfrm>
        <a:off x="1705900" y="2945143"/>
        <a:ext cx="2735394" cy="565943"/>
      </dsp:txXfrm>
    </dsp:sp>
    <dsp:sp modelId="{BF7BFB46-AA32-4C3A-9B2C-2F2C05627E4F}">
      <dsp:nvSpPr>
        <dsp:cNvPr id="0" name=""/>
        <dsp:cNvSpPr/>
      </dsp:nvSpPr>
      <dsp:spPr>
        <a:xfrm>
          <a:off x="3450894" y="822854"/>
          <a:ext cx="1886479" cy="37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a:lnSpc>
              <a:spcPct val="90000"/>
            </a:lnSpc>
            <a:spcBef>
              <a:spcPct val="0"/>
            </a:spcBef>
            <a:spcAft>
              <a:spcPct val="35000"/>
            </a:spcAft>
          </a:pPr>
          <a:r>
            <a:rPr lang="en-US" sz="1800" kern="1200" dirty="0" smtClean="0">
              <a:solidFill>
                <a:schemeClr val="tx1">
                  <a:lumMod val="65000"/>
                  <a:lumOff val="35000"/>
                </a:schemeClr>
              </a:solidFill>
            </a:rPr>
            <a:t>Small teams, with end-to-end delivery responsibility, enforcement of the automation of processes, upgrading of the skills, capabilities and mindset of our people and including “build security in” in our delivery processes.</a:t>
          </a:r>
        </a:p>
      </dsp:txBody>
      <dsp:txXfrm>
        <a:off x="3450894" y="822854"/>
        <a:ext cx="1886479" cy="3772958"/>
      </dsp:txXfrm>
    </dsp:sp>
    <dsp:sp modelId="{CEF703DE-352A-48FE-AFBD-0448A7A0D966}">
      <dsp:nvSpPr>
        <dsp:cNvPr id="0" name=""/>
        <dsp:cNvSpPr/>
      </dsp:nvSpPr>
      <dsp:spPr>
        <a:xfrm>
          <a:off x="5577899" y="822854"/>
          <a:ext cx="943239" cy="943239"/>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B9217C-2532-4049-9C71-B7ACF2BBBF73}">
      <dsp:nvSpPr>
        <dsp:cNvPr id="0" name=""/>
        <dsp:cNvSpPr/>
      </dsp:nvSpPr>
      <dsp:spPr>
        <a:xfrm>
          <a:off x="5672223" y="917178"/>
          <a:ext cx="754591" cy="754591"/>
        </a:xfrm>
        <a:prstGeom prst="pie">
          <a:avLst>
            <a:gd name="adj1" fmla="val 5400000"/>
            <a:gd name="adj2" fmla="val 162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50AFC6-B8FA-4F1E-AA26-26CB05AD46DB}">
      <dsp:nvSpPr>
        <dsp:cNvPr id="0" name=""/>
        <dsp:cNvSpPr/>
      </dsp:nvSpPr>
      <dsp:spPr>
        <a:xfrm rot="16200000">
          <a:off x="4493174" y="2945143"/>
          <a:ext cx="2735394" cy="565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933450">
            <a:lnSpc>
              <a:spcPct val="90000"/>
            </a:lnSpc>
            <a:spcBef>
              <a:spcPct val="0"/>
            </a:spcBef>
            <a:spcAft>
              <a:spcPct val="35000"/>
            </a:spcAft>
          </a:pPr>
          <a:r>
            <a:rPr lang="en-US" sz="2100" b="1" kern="1200" dirty="0" smtClean="0">
              <a:solidFill>
                <a:schemeClr val="tx1">
                  <a:lumMod val="65000"/>
                  <a:lumOff val="35000"/>
                </a:schemeClr>
              </a:solidFill>
            </a:rPr>
            <a:t>Actively attract top talent</a:t>
          </a:r>
          <a:endParaRPr lang="en-US" sz="2100" kern="1200" dirty="0">
            <a:solidFill>
              <a:schemeClr val="tx1">
                <a:lumMod val="65000"/>
                <a:lumOff val="35000"/>
              </a:schemeClr>
            </a:solidFill>
          </a:endParaRPr>
        </a:p>
      </dsp:txBody>
      <dsp:txXfrm>
        <a:off x="4493174" y="2945143"/>
        <a:ext cx="2735394" cy="565943"/>
      </dsp:txXfrm>
    </dsp:sp>
    <dsp:sp modelId="{FC7D226A-57BC-44D1-9E40-60E7F3B5D6C2}">
      <dsp:nvSpPr>
        <dsp:cNvPr id="0" name=""/>
        <dsp:cNvSpPr/>
      </dsp:nvSpPr>
      <dsp:spPr>
        <a:xfrm>
          <a:off x="6238167" y="822854"/>
          <a:ext cx="1886479" cy="37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a:lnSpc>
              <a:spcPct val="90000"/>
            </a:lnSpc>
            <a:spcBef>
              <a:spcPct val="0"/>
            </a:spcBef>
            <a:spcAft>
              <a:spcPct val="35000"/>
            </a:spcAft>
          </a:pPr>
          <a:r>
            <a:rPr lang="en-US" sz="1800" kern="1200" dirty="0" smtClean="0">
              <a:solidFill>
                <a:schemeClr val="tx1">
                  <a:lumMod val="65000"/>
                  <a:lumOff val="35000"/>
                </a:schemeClr>
              </a:solidFill>
            </a:rPr>
            <a:t>to drive our digital transformation and become more digitally customer focused.</a:t>
          </a:r>
          <a:endParaRPr lang="en-US" sz="1800" kern="1200" dirty="0">
            <a:solidFill>
              <a:schemeClr val="tx1">
                <a:lumMod val="65000"/>
                <a:lumOff val="35000"/>
              </a:schemeClr>
            </a:solidFill>
          </a:endParaRPr>
        </a:p>
      </dsp:txBody>
      <dsp:txXfrm>
        <a:off x="6238167" y="822854"/>
        <a:ext cx="1886479" cy="3772958"/>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FDE69-CAA2-4DC6-B7C5-1CE8121AC2A1}" type="datetimeFigureOut">
              <a:rPr lang="tr-TR" smtClean="0"/>
              <a:t>5.01.2022</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293FC-F03D-47C5-88E6-D22FDB38E436}" type="slidenum">
              <a:rPr lang="tr-TR" smtClean="0"/>
              <a:t>‹#›</a:t>
            </a:fld>
            <a:endParaRPr lang="tr-TR"/>
          </a:p>
        </p:txBody>
      </p:sp>
    </p:spTree>
    <p:extLst>
      <p:ext uri="{BB962C8B-B14F-4D97-AF65-F5344CB8AC3E}">
        <p14:creationId xmlns:p14="http://schemas.microsoft.com/office/powerpoint/2010/main" val="3743976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1</a:t>
            </a:fld>
            <a:endParaRPr lang="tr-TR"/>
          </a:p>
        </p:txBody>
      </p:sp>
    </p:spTree>
    <p:extLst>
      <p:ext uri="{BB962C8B-B14F-4D97-AF65-F5344CB8AC3E}">
        <p14:creationId xmlns:p14="http://schemas.microsoft.com/office/powerpoint/2010/main" val="100002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2</a:t>
            </a:fld>
            <a:endParaRPr lang="tr-TR"/>
          </a:p>
        </p:txBody>
      </p:sp>
    </p:spTree>
    <p:extLst>
      <p:ext uri="{BB962C8B-B14F-4D97-AF65-F5344CB8AC3E}">
        <p14:creationId xmlns:p14="http://schemas.microsoft.com/office/powerpoint/2010/main" val="407492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3</a:t>
            </a:fld>
            <a:endParaRPr lang="tr-TR"/>
          </a:p>
        </p:txBody>
      </p:sp>
    </p:spTree>
    <p:extLst>
      <p:ext uri="{BB962C8B-B14F-4D97-AF65-F5344CB8AC3E}">
        <p14:creationId xmlns:p14="http://schemas.microsoft.com/office/powerpoint/2010/main" val="3320946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4</a:t>
            </a:fld>
            <a:endParaRPr lang="tr-TR"/>
          </a:p>
        </p:txBody>
      </p:sp>
    </p:spTree>
    <p:extLst>
      <p:ext uri="{BB962C8B-B14F-4D97-AF65-F5344CB8AC3E}">
        <p14:creationId xmlns:p14="http://schemas.microsoft.com/office/powerpoint/2010/main" val="1064642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5</a:t>
            </a:fld>
            <a:endParaRPr lang="tr-TR"/>
          </a:p>
        </p:txBody>
      </p:sp>
    </p:spTree>
    <p:extLst>
      <p:ext uri="{BB962C8B-B14F-4D97-AF65-F5344CB8AC3E}">
        <p14:creationId xmlns:p14="http://schemas.microsoft.com/office/powerpoint/2010/main" val="1067261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smtClean="0"/>
          </a:p>
        </p:txBody>
      </p:sp>
      <p:sp>
        <p:nvSpPr>
          <p:cNvPr id="4" name="Slide Number Placeholder 3"/>
          <p:cNvSpPr>
            <a:spLocks noGrp="1"/>
          </p:cNvSpPr>
          <p:nvPr>
            <p:ph type="sldNum" sz="quarter" idx="10"/>
          </p:nvPr>
        </p:nvSpPr>
        <p:spPr/>
        <p:txBody>
          <a:bodyPr/>
          <a:lstStyle/>
          <a:p>
            <a:fld id="{4D8293FC-F03D-47C5-88E6-D22FDB38E436}" type="slidenum">
              <a:rPr lang="tr-TR" smtClean="0"/>
              <a:t>6</a:t>
            </a:fld>
            <a:endParaRPr lang="tr-TR"/>
          </a:p>
        </p:txBody>
      </p:sp>
    </p:spTree>
    <p:extLst>
      <p:ext uri="{BB962C8B-B14F-4D97-AF65-F5344CB8AC3E}">
        <p14:creationId xmlns:p14="http://schemas.microsoft.com/office/powerpoint/2010/main" val="1574978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D8293FC-F03D-47C5-88E6-D22FDB38E436}" type="slidenum">
              <a:rPr lang="tr-TR" smtClean="0"/>
              <a:t>7</a:t>
            </a:fld>
            <a:endParaRPr lang="tr-TR"/>
          </a:p>
        </p:txBody>
      </p:sp>
    </p:spTree>
    <p:extLst>
      <p:ext uri="{BB962C8B-B14F-4D97-AF65-F5344CB8AC3E}">
        <p14:creationId xmlns:p14="http://schemas.microsoft.com/office/powerpoint/2010/main" val="167521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37854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3917871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69997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3173603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9659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2856169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957520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344590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113184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F16DB-5F1F-4081-B2F3-36C3B53EDA12}" type="datetimeFigureOut">
              <a:rPr lang="tr-TR" smtClean="0"/>
              <a:t>5.01.2022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209602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DF16DB-5F1F-4081-B2F3-36C3B53EDA12}" type="datetimeFigureOut">
              <a:rPr lang="tr-TR" smtClean="0"/>
              <a:t>5.01.2022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110246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DF16DB-5F1F-4081-B2F3-36C3B53EDA12}" type="datetimeFigureOut">
              <a:rPr lang="tr-TR" smtClean="0"/>
              <a:t>5.01.2022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315446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DF16DB-5F1F-4081-B2F3-36C3B53EDA12}" type="datetimeFigureOut">
              <a:rPr lang="tr-TR" smtClean="0"/>
              <a:t>5.01.2022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242354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F16DB-5F1F-4081-B2F3-36C3B53EDA12}" type="datetimeFigureOut">
              <a:rPr lang="tr-TR" smtClean="0"/>
              <a:t>5.01.2022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97462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DF16DB-5F1F-4081-B2F3-36C3B53EDA12}" type="datetimeFigureOut">
              <a:rPr lang="tr-TR" smtClean="0"/>
              <a:t>5.01.2022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239942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7DF16DB-5F1F-4081-B2F3-36C3B53EDA12}" type="datetimeFigureOut">
              <a:rPr lang="tr-TR" smtClean="0"/>
              <a:t>5.01.2022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5F2367-2FDF-4DA2-B206-3295F90A640B}" type="slidenum">
              <a:rPr lang="tr-TR" smtClean="0"/>
              <a:t>‹#›</a:t>
            </a:fld>
            <a:endParaRPr lang="tr-TR"/>
          </a:p>
        </p:txBody>
      </p:sp>
    </p:spTree>
    <p:extLst>
      <p:ext uri="{BB962C8B-B14F-4D97-AF65-F5344CB8AC3E}">
        <p14:creationId xmlns:p14="http://schemas.microsoft.com/office/powerpoint/2010/main" val="262209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DF16DB-5F1F-4081-B2F3-36C3B53EDA12}" type="datetimeFigureOut">
              <a:rPr lang="tr-TR" smtClean="0"/>
              <a:t>5.01.2022</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55F2367-2FDF-4DA2-B206-3295F90A640B}" type="slidenum">
              <a:rPr lang="tr-TR" smtClean="0"/>
              <a:t>‹#›</a:t>
            </a:fld>
            <a:endParaRPr lang="tr-TR"/>
          </a:p>
        </p:txBody>
      </p:sp>
    </p:spTree>
    <p:extLst>
      <p:ext uri="{BB962C8B-B14F-4D97-AF65-F5344CB8AC3E}">
        <p14:creationId xmlns:p14="http://schemas.microsoft.com/office/powerpoint/2010/main" val="3658131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4"/>
          <p:cNvSpPr>
            <a:spLocks noGrp="1" noRot="1" noMove="1" noResize="1" noEditPoints="1" noChangeShapeType="1"/>
          </p:cNvSpPr>
          <p:nvPr>
            <p:ph type="ctrTitle"/>
          </p:nvPr>
        </p:nvSpPr>
        <p:spPr>
          <a:xfrm>
            <a:off x="455557" y="292480"/>
            <a:ext cx="11230538" cy="2322703"/>
          </a:xfrm>
        </p:spPr>
        <p:txBody>
          <a:bodyPr/>
          <a:lstStyle/>
          <a:p>
            <a:pPr algn="l"/>
            <a:r>
              <a:rPr lang="tr-TR" dirty="0" smtClean="0"/>
              <a:t>BSO</a:t>
            </a:r>
            <a:r>
              <a:rPr lang="en-US" dirty="0" smtClean="0"/>
              <a:t> Guidance</a:t>
            </a:r>
            <a:endParaRPr lang="en-GB" dirty="0"/>
          </a:p>
        </p:txBody>
      </p:sp>
      <p:sp>
        <p:nvSpPr>
          <p:cNvPr id="16" name="Ondertitel 5"/>
          <p:cNvSpPr>
            <a:spLocks noGrp="1" noRot="1" noMove="1" noResize="1" noEditPoints="1" noChangeShapeType="1"/>
          </p:cNvSpPr>
          <p:nvPr>
            <p:ph type="subTitle" idx="1"/>
          </p:nvPr>
        </p:nvSpPr>
        <p:spPr>
          <a:xfrm>
            <a:off x="455557" y="2843784"/>
            <a:ext cx="11230538" cy="2404872"/>
          </a:xfrm>
        </p:spPr>
        <p:txBody>
          <a:bodyPr/>
          <a:lstStyle/>
          <a:p>
            <a:pPr algn="l"/>
            <a:r>
              <a:rPr lang="en-US" dirty="0"/>
              <a:t>Guidance for developing the Business Security </a:t>
            </a:r>
            <a:r>
              <a:rPr lang="en-US" dirty="0" smtClean="0"/>
              <a:t>Officer</a:t>
            </a:r>
            <a:endParaRPr lang="tr-TR" dirty="0" smtClean="0"/>
          </a:p>
          <a:p>
            <a:pPr algn="l"/>
            <a:r>
              <a:rPr lang="en-US" dirty="0" smtClean="0"/>
              <a:t>(</a:t>
            </a:r>
            <a:r>
              <a:rPr lang="en-US" dirty="0"/>
              <a:t>B</a:t>
            </a:r>
            <a:r>
              <a:rPr lang="tr-TR" dirty="0" smtClean="0"/>
              <a:t>SO</a:t>
            </a:r>
            <a:r>
              <a:rPr lang="en-US" dirty="0" smtClean="0"/>
              <a:t>) </a:t>
            </a:r>
            <a:endParaRPr lang="en-US" dirty="0"/>
          </a:p>
          <a:p>
            <a:pPr algn="l"/>
            <a:endParaRPr lang="nl-NL" dirty="0" smtClean="0"/>
          </a:p>
          <a:p>
            <a:pPr algn="l"/>
            <a:endParaRPr lang="tr-TR" dirty="0" smtClean="0"/>
          </a:p>
          <a:p>
            <a:pPr algn="l"/>
            <a:r>
              <a:rPr lang="tr-TR" dirty="0" smtClean="0"/>
              <a:t>10.06.2021</a:t>
            </a:r>
            <a:endParaRPr lang="nl-NL" dirty="0"/>
          </a:p>
          <a:p>
            <a:pPr algn="l"/>
            <a:r>
              <a:rPr lang="nl-NL" dirty="0" smtClean="0"/>
              <a:t>Version: 1.0 </a:t>
            </a:r>
            <a:endParaRPr lang="en-GB" dirty="0"/>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9121" y="1042282"/>
            <a:ext cx="3291146" cy="4409574"/>
          </a:xfrm>
          <a:prstGeom prst="rect">
            <a:avLst/>
          </a:prstGeom>
          <a:ln>
            <a:noFill/>
          </a:ln>
          <a:effectLst>
            <a:softEdge rad="112500"/>
          </a:effectLst>
        </p:spPr>
      </p:pic>
    </p:spTree>
    <p:extLst>
      <p:ext uri="{BB962C8B-B14F-4D97-AF65-F5344CB8AC3E}">
        <p14:creationId xmlns:p14="http://schemas.microsoft.com/office/powerpoint/2010/main" val="2697387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Aganda</a:t>
            </a:r>
            <a:endParaRPr lang="tr-TR" dirty="0"/>
          </a:p>
        </p:txBody>
      </p:sp>
      <p:graphicFrame>
        <p:nvGraphicFramePr>
          <p:cNvPr id="4" name="Diagram 3"/>
          <p:cNvGraphicFramePr/>
          <p:nvPr>
            <p:extLst>
              <p:ext uri="{D42A27DB-BD31-4B8C-83A1-F6EECF244321}">
                <p14:modId xmlns:p14="http://schemas.microsoft.com/office/powerpoint/2010/main" val="2022895024"/>
              </p:ext>
            </p:extLst>
          </p:nvPr>
        </p:nvGraphicFramePr>
        <p:xfrm>
          <a:off x="677334" y="94597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9273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a:t>
            </a:r>
            <a:r>
              <a:rPr lang="tr-TR" dirty="0" smtClean="0"/>
              <a:t>O</a:t>
            </a:r>
            <a:r>
              <a:rPr lang="en-US" dirty="0" smtClean="0"/>
              <a:t> </a:t>
            </a:r>
            <a:r>
              <a:rPr lang="en-US" dirty="0"/>
              <a:t>- Vision and Strategy</a:t>
            </a:r>
            <a:endParaRPr lang="tr-TR" dirty="0"/>
          </a:p>
        </p:txBody>
      </p:sp>
      <p:sp>
        <p:nvSpPr>
          <p:cNvPr id="3" name="Content Placeholder 2"/>
          <p:cNvSpPr>
            <a:spLocks noGrp="1"/>
          </p:cNvSpPr>
          <p:nvPr>
            <p:ph idx="1"/>
          </p:nvPr>
        </p:nvSpPr>
        <p:spPr>
          <a:xfrm>
            <a:off x="676271" y="1536669"/>
            <a:ext cx="8596668" cy="1530261"/>
          </a:xfrm>
        </p:spPr>
        <p:txBody>
          <a:bodyPr>
            <a:normAutofit/>
          </a:bodyPr>
          <a:lstStyle/>
          <a:p>
            <a:pPr marL="0" indent="0">
              <a:buNone/>
            </a:pPr>
            <a:r>
              <a:rPr lang="en-US" sz="2400" dirty="0"/>
              <a:t>We need a predictable information security environment to fulfill our responsibilities in a more digitalized company acting in a cyber </a:t>
            </a:r>
            <a:r>
              <a:rPr lang="en-US" sz="2400" dirty="0" smtClean="0"/>
              <a:t>World</a:t>
            </a:r>
            <a:r>
              <a:rPr lang="tr-TR" sz="2400" dirty="0" smtClean="0"/>
              <a:t>.</a:t>
            </a:r>
            <a:endParaRPr lang="en-US" sz="2400" dirty="0"/>
          </a:p>
        </p:txBody>
      </p:sp>
      <p:sp>
        <p:nvSpPr>
          <p:cNvPr id="10" name="Rectangle 9"/>
          <p:cNvSpPr/>
          <p:nvPr/>
        </p:nvSpPr>
        <p:spPr>
          <a:xfrm>
            <a:off x="675209" y="3337863"/>
            <a:ext cx="8597730" cy="2031325"/>
          </a:xfrm>
          <a:prstGeom prst="rect">
            <a:avLst/>
          </a:prstGeom>
        </p:spPr>
        <p:txBody>
          <a:bodyPr wrap="square">
            <a:spAutoFit/>
          </a:bodyPr>
          <a:lstStyle/>
          <a:p>
            <a:r>
              <a:rPr lang="en-US" b="1" dirty="0"/>
              <a:t>Mission</a:t>
            </a:r>
          </a:p>
          <a:p>
            <a:pPr lvl="3">
              <a:spcBef>
                <a:spcPts val="0"/>
              </a:spcBef>
              <a:spcAft>
                <a:spcPts val="0"/>
              </a:spcAft>
            </a:pPr>
            <a:r>
              <a:rPr lang="en-US" dirty="0"/>
              <a:t>Establish a predictable Information Security environment to fulfill </a:t>
            </a:r>
            <a:r>
              <a:rPr lang="tr-TR" dirty="0" smtClean="0"/>
              <a:t>DFSG </a:t>
            </a:r>
            <a:r>
              <a:rPr lang="en-US" dirty="0" smtClean="0"/>
              <a:t>responsibilities</a:t>
            </a:r>
            <a:endParaRPr lang="en-US" dirty="0"/>
          </a:p>
          <a:p>
            <a:endParaRPr lang="en-US" b="1" dirty="0"/>
          </a:p>
          <a:p>
            <a:r>
              <a:rPr lang="en-US" b="1" dirty="0"/>
              <a:t>Vision</a:t>
            </a:r>
          </a:p>
          <a:p>
            <a:pPr lvl="3">
              <a:spcBef>
                <a:spcPts val="0"/>
              </a:spcBef>
              <a:spcAft>
                <a:spcPts val="0"/>
              </a:spcAft>
            </a:pPr>
            <a:r>
              <a:rPr lang="en-US" dirty="0"/>
              <a:t>Information Security by design in our business: people, process and technology</a:t>
            </a:r>
          </a:p>
        </p:txBody>
      </p:sp>
    </p:spTree>
    <p:extLst>
      <p:ext uri="{BB962C8B-B14F-4D97-AF65-F5344CB8AC3E}">
        <p14:creationId xmlns:p14="http://schemas.microsoft.com/office/powerpoint/2010/main" val="3400857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 y="287626"/>
            <a:ext cx="9634451" cy="1143000"/>
          </a:xfrm>
        </p:spPr>
        <p:txBody>
          <a:bodyPr>
            <a:normAutofit fontScale="90000"/>
          </a:bodyPr>
          <a:lstStyle/>
          <a:p>
            <a:r>
              <a:rPr lang="en-US" sz="2800" dirty="0"/>
              <a:t>Security starts at the beginning of everything we do. It is not just an IT task and needs to be designed and executed End 2 End</a:t>
            </a:r>
            <a:r>
              <a:rPr lang="en-US" sz="2800" dirty="0" smtClean="0"/>
              <a:t>.</a:t>
            </a:r>
            <a:endParaRPr lang="en-US" sz="2800" dirty="0"/>
          </a:p>
        </p:txBody>
      </p:sp>
      <p:graphicFrame>
        <p:nvGraphicFramePr>
          <p:cNvPr id="6" name="Diagram 5"/>
          <p:cNvGraphicFramePr/>
          <p:nvPr>
            <p:extLst>
              <p:ext uri="{D42A27DB-BD31-4B8C-83A1-F6EECF244321}">
                <p14:modId xmlns:p14="http://schemas.microsoft.com/office/powerpoint/2010/main" val="3509800952"/>
              </p:ext>
            </p:extLst>
          </p:nvPr>
        </p:nvGraphicFramePr>
        <p:xfrm>
          <a:off x="304132" y="1283871"/>
          <a:ext cx="8591512" cy="47833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01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enables Intertech to get to the desired state?</a:t>
            </a:r>
            <a:endParaRPr lang="tr-TR" dirty="0"/>
          </a:p>
        </p:txBody>
      </p:sp>
      <p:graphicFrame>
        <p:nvGraphicFramePr>
          <p:cNvPr id="6" name="Diagram 5"/>
          <p:cNvGraphicFramePr/>
          <p:nvPr>
            <p:extLst>
              <p:ext uri="{D42A27DB-BD31-4B8C-83A1-F6EECF244321}">
                <p14:modId xmlns:p14="http://schemas.microsoft.com/office/powerpoint/2010/main" val="2737937834"/>
              </p:ext>
            </p:extLst>
          </p:nvPr>
        </p:nvGraphicFramePr>
        <p:xfrm>
          <a:off x="677334" y="1557867"/>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1390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Business Security </a:t>
            </a:r>
            <a:r>
              <a:rPr lang="en-US" dirty="0" smtClean="0"/>
              <a:t>Officer</a:t>
            </a:r>
            <a:r>
              <a:rPr lang="tr-TR" dirty="0" smtClean="0"/>
              <a:t/>
            </a:r>
            <a:br>
              <a:rPr lang="tr-TR" dirty="0" smtClean="0"/>
            </a:br>
            <a:r>
              <a:rPr lang="tr-TR" dirty="0" smtClean="0"/>
              <a:t/>
            </a:r>
            <a:br>
              <a:rPr lang="tr-TR" dirty="0" smtClean="0"/>
            </a:br>
            <a:r>
              <a:rPr lang="tr-TR" dirty="0" smtClean="0">
                <a:solidFill>
                  <a:schemeClr val="accent3">
                    <a:lumMod val="60000"/>
                    <a:lumOff val="40000"/>
                  </a:schemeClr>
                </a:solidFill>
              </a:rPr>
              <a:t>«</a:t>
            </a:r>
            <a:r>
              <a:rPr lang="en-US" sz="2800" dirty="0" smtClean="0">
                <a:solidFill>
                  <a:schemeClr val="accent3">
                    <a:lumMod val="60000"/>
                    <a:lumOff val="40000"/>
                  </a:schemeClr>
                </a:solidFill>
              </a:rPr>
              <a:t>Different </a:t>
            </a:r>
            <a:r>
              <a:rPr lang="en-US" sz="2800" dirty="0">
                <a:solidFill>
                  <a:schemeClr val="accent3">
                    <a:lumMod val="60000"/>
                    <a:lumOff val="40000"/>
                  </a:schemeClr>
                </a:solidFill>
              </a:rPr>
              <a:t>approach requires different </a:t>
            </a:r>
            <a:r>
              <a:rPr lang="en-US" sz="2800" dirty="0" smtClean="0">
                <a:solidFill>
                  <a:schemeClr val="accent3">
                    <a:lumMod val="60000"/>
                    <a:lumOff val="40000"/>
                  </a:schemeClr>
                </a:solidFill>
              </a:rPr>
              <a:t>skills</a:t>
            </a:r>
            <a:r>
              <a:rPr lang="tr-TR" sz="2800" dirty="0" smtClean="0">
                <a:solidFill>
                  <a:schemeClr val="accent3">
                    <a:lumMod val="60000"/>
                    <a:lumOff val="40000"/>
                  </a:schemeClr>
                </a:solidFill>
              </a:rPr>
              <a:t>»</a:t>
            </a:r>
            <a:endParaRPr lang="tr-TR" dirty="0">
              <a:solidFill>
                <a:schemeClr val="accent3">
                  <a:lumMod val="60000"/>
                  <a:lumOff val="40000"/>
                </a:schemeClr>
              </a:solidFill>
            </a:endParaRPr>
          </a:p>
        </p:txBody>
      </p:sp>
      <p:sp>
        <p:nvSpPr>
          <p:cNvPr id="3" name="Content Placeholder 2"/>
          <p:cNvSpPr>
            <a:spLocks noGrp="1"/>
          </p:cNvSpPr>
          <p:nvPr>
            <p:ph idx="1"/>
          </p:nvPr>
        </p:nvSpPr>
        <p:spPr>
          <a:xfrm>
            <a:off x="677334" y="2494844"/>
            <a:ext cx="8596668" cy="3880773"/>
          </a:xfrm>
        </p:spPr>
        <p:txBody>
          <a:bodyPr>
            <a:noAutofit/>
          </a:bodyPr>
          <a:lstStyle/>
          <a:p>
            <a:r>
              <a:rPr lang="en-US" dirty="0"/>
              <a:t>IT Security currently has mostly been approached from IT infrastructure perspective, therefore</a:t>
            </a:r>
          </a:p>
          <a:p>
            <a:r>
              <a:rPr lang="en-US" dirty="0"/>
              <a:t>Too little focus on controls and security events that really matter to the business. Examples:</a:t>
            </a:r>
          </a:p>
          <a:p>
            <a:pPr lvl="1"/>
            <a:r>
              <a:rPr lang="en-US" dirty="0"/>
              <a:t>User Access verification is executed on all access rules and all deviations require follow up, resulting in backlog in verification and follow up or even worse: pro forma verification (checking the box)  rather than actually mitigating risk.</a:t>
            </a:r>
          </a:p>
          <a:p>
            <a:pPr lvl="1"/>
            <a:r>
              <a:rPr lang="en-US" dirty="0"/>
              <a:t>Many security monitoring events reported that are not really significant. Really meaningful  event for the business in many cases are missing. </a:t>
            </a:r>
          </a:p>
          <a:p>
            <a:pPr lvl="1"/>
            <a:r>
              <a:rPr lang="en-US" dirty="0"/>
              <a:t>Unstructured data (excel / access apps, documents, data warehouses) containing sensitive data not properly protected</a:t>
            </a:r>
            <a:r>
              <a:rPr lang="en-US" dirty="0" smtClean="0"/>
              <a:t>.</a:t>
            </a:r>
            <a:endParaRPr lang="en-US" dirty="0"/>
          </a:p>
        </p:txBody>
      </p:sp>
    </p:spTree>
    <p:extLst>
      <p:ext uri="{BB962C8B-B14F-4D97-AF65-F5344CB8AC3E}">
        <p14:creationId xmlns:p14="http://schemas.microsoft.com/office/powerpoint/2010/main" val="3700165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Business Security </a:t>
            </a:r>
            <a:r>
              <a:rPr lang="en-US" dirty="0" smtClean="0"/>
              <a:t>Officer</a:t>
            </a:r>
            <a:r>
              <a:rPr lang="tr-TR" dirty="0" smtClean="0"/>
              <a:t/>
            </a:r>
            <a:br>
              <a:rPr lang="tr-TR" dirty="0" smtClean="0"/>
            </a:br>
            <a:r>
              <a:rPr lang="tr-TR" dirty="0" smtClean="0"/>
              <a:t/>
            </a:r>
            <a:br>
              <a:rPr lang="tr-TR" dirty="0" smtClean="0"/>
            </a:br>
            <a:r>
              <a:rPr lang="en-US" sz="2800" dirty="0" smtClean="0"/>
              <a:t>Different </a:t>
            </a:r>
            <a:r>
              <a:rPr lang="en-US" sz="2800" dirty="0"/>
              <a:t>approach requires different skills</a:t>
            </a:r>
            <a:endParaRPr lang="tr-TR" dirty="0"/>
          </a:p>
        </p:txBody>
      </p:sp>
      <p:sp>
        <p:nvSpPr>
          <p:cNvPr id="3" name="Content Placeholder 2"/>
          <p:cNvSpPr>
            <a:spLocks noGrp="1"/>
          </p:cNvSpPr>
          <p:nvPr>
            <p:ph idx="1"/>
          </p:nvPr>
        </p:nvSpPr>
        <p:spPr>
          <a:xfrm>
            <a:off x="677334" y="2393245"/>
            <a:ext cx="8596668" cy="3880773"/>
          </a:xfrm>
        </p:spPr>
        <p:txBody>
          <a:bodyPr>
            <a:noAutofit/>
          </a:bodyPr>
          <a:lstStyle/>
          <a:p>
            <a:r>
              <a:rPr lang="en-US" sz="2000" dirty="0" smtClean="0"/>
              <a:t>Business </a:t>
            </a:r>
            <a:r>
              <a:rPr lang="en-US" sz="2000" dirty="0"/>
              <a:t>Security Officer linking pin between Business and IT security:</a:t>
            </a:r>
          </a:p>
          <a:p>
            <a:pPr lvl="1"/>
            <a:r>
              <a:rPr lang="en-US" sz="1800" dirty="0"/>
              <a:t>BSO should have in depth understanding of business processes and how they are implemented in IT.</a:t>
            </a:r>
          </a:p>
          <a:p>
            <a:pPr lvl="1"/>
            <a:r>
              <a:rPr lang="en-US" sz="1800" dirty="0"/>
              <a:t>Should have a good understanding of business controls </a:t>
            </a:r>
          </a:p>
          <a:p>
            <a:pPr lvl="1"/>
            <a:r>
              <a:rPr lang="en-US" sz="1800" dirty="0"/>
              <a:t>Should be able to translate the relevant business risk and controls  in IT security requirements and controls</a:t>
            </a:r>
          </a:p>
          <a:p>
            <a:pPr lvl="1"/>
            <a:r>
              <a:rPr lang="en-US" sz="1800" dirty="0"/>
              <a:t>More a business analyst than and IT engineer</a:t>
            </a:r>
          </a:p>
          <a:p>
            <a:pPr lvl="1"/>
            <a:r>
              <a:rPr lang="en-US" sz="1800" dirty="0"/>
              <a:t>Should report about information (technology) security to local COO/CIO and group </a:t>
            </a:r>
            <a:r>
              <a:rPr lang="en-US" sz="1800" dirty="0" smtClean="0"/>
              <a:t>CISO</a:t>
            </a:r>
            <a:endParaRPr lang="en-US" sz="1800" dirty="0"/>
          </a:p>
        </p:txBody>
      </p:sp>
    </p:spTree>
    <p:extLst>
      <p:ext uri="{BB962C8B-B14F-4D97-AF65-F5344CB8AC3E}">
        <p14:creationId xmlns:p14="http://schemas.microsoft.com/office/powerpoint/2010/main" val="3896752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4"/>
          <p:cNvSpPr>
            <a:spLocks noGrp="1" noRot="1" noMove="1" noResize="1" noEditPoints="1" noChangeShapeType="1"/>
          </p:cNvSpPr>
          <p:nvPr>
            <p:ph type="ctrTitle"/>
          </p:nvPr>
        </p:nvSpPr>
        <p:spPr>
          <a:xfrm>
            <a:off x="455557" y="292480"/>
            <a:ext cx="11230538" cy="2322703"/>
          </a:xfrm>
        </p:spPr>
        <p:txBody>
          <a:bodyPr/>
          <a:lstStyle/>
          <a:p>
            <a:pPr algn="l"/>
            <a:r>
              <a:rPr lang="en-US" dirty="0"/>
              <a:t>BIS </a:t>
            </a:r>
            <a:r>
              <a:rPr lang="en-US" dirty="0" smtClean="0"/>
              <a:t>Guidance</a:t>
            </a:r>
            <a:endParaRPr lang="en-GB" dirty="0"/>
          </a:p>
        </p:txBody>
      </p:sp>
      <p:sp>
        <p:nvSpPr>
          <p:cNvPr id="16" name="Ondertitel 5"/>
          <p:cNvSpPr>
            <a:spLocks noGrp="1" noRot="1" noMove="1" noResize="1" noEditPoints="1" noChangeShapeType="1"/>
          </p:cNvSpPr>
          <p:nvPr>
            <p:ph type="subTitle" idx="1"/>
          </p:nvPr>
        </p:nvSpPr>
        <p:spPr>
          <a:xfrm>
            <a:off x="455557" y="2843784"/>
            <a:ext cx="11230538" cy="2404872"/>
          </a:xfrm>
        </p:spPr>
        <p:txBody>
          <a:bodyPr/>
          <a:lstStyle/>
          <a:p>
            <a:pPr algn="l"/>
            <a:r>
              <a:rPr lang="tr-TR" dirty="0" err="1" smtClean="0"/>
              <a:t>Thank</a:t>
            </a:r>
            <a:r>
              <a:rPr lang="tr-TR" dirty="0" smtClean="0"/>
              <a:t> </a:t>
            </a:r>
            <a:r>
              <a:rPr lang="tr-TR" dirty="0" err="1" smtClean="0"/>
              <a:t>You</a:t>
            </a:r>
            <a:r>
              <a:rPr lang="tr-TR" dirty="0" smtClean="0"/>
              <a:t>…</a:t>
            </a:r>
            <a:endParaRPr lang="en-US" dirty="0"/>
          </a:p>
          <a:p>
            <a:pPr algn="l"/>
            <a:endParaRPr lang="nl-NL" dirty="0" smtClean="0"/>
          </a:p>
          <a:p>
            <a:pPr algn="l"/>
            <a:endParaRPr lang="tr-TR" dirty="0" smtClean="0"/>
          </a:p>
          <a:p>
            <a:pPr algn="l"/>
            <a:r>
              <a:rPr lang="tr-TR" dirty="0" smtClean="0"/>
              <a:t>10.06.2021</a:t>
            </a:r>
            <a:endParaRPr lang="nl-NL" dirty="0"/>
          </a:p>
          <a:p>
            <a:pPr algn="l"/>
            <a:r>
              <a:rPr lang="nl-NL" dirty="0" smtClean="0"/>
              <a:t>Version: 1.0 </a:t>
            </a:r>
            <a:endParaRPr lang="en-GB" dirty="0"/>
          </a:p>
        </p:txBody>
      </p:sp>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75877" y="839082"/>
            <a:ext cx="3291146" cy="4409574"/>
          </a:xfrm>
          <a:prstGeom prst="rect">
            <a:avLst/>
          </a:prstGeom>
          <a:ln>
            <a:noFill/>
          </a:ln>
          <a:effectLst>
            <a:softEdge rad="112500"/>
          </a:effectLst>
        </p:spPr>
      </p:pic>
    </p:spTree>
    <p:extLst>
      <p:ext uri="{BB962C8B-B14F-4D97-AF65-F5344CB8AC3E}">
        <p14:creationId xmlns:p14="http://schemas.microsoft.com/office/powerpoint/2010/main" val="2536501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1299</TotalTime>
  <Words>585</Words>
  <Application>Microsoft Office PowerPoint</Application>
  <PresentationFormat>Widescreen</PresentationFormat>
  <Paragraphs>63</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Trebuchet MS</vt:lpstr>
      <vt:lpstr>Trebuchet MS (Headings)</vt:lpstr>
      <vt:lpstr>Wingdings 3</vt:lpstr>
      <vt:lpstr>Facet</vt:lpstr>
      <vt:lpstr>BSO Guidance</vt:lpstr>
      <vt:lpstr>Aganda</vt:lpstr>
      <vt:lpstr>BSO - Vision and Strategy</vt:lpstr>
      <vt:lpstr>Security starts at the beginning of everything we do. It is not just an IT task and needs to be designed and executed End 2 End.</vt:lpstr>
      <vt:lpstr>What enables Intertech to get to the desired state?</vt:lpstr>
      <vt:lpstr>Business Security Officer  «Different approach requires different skills»</vt:lpstr>
      <vt:lpstr>Business Security Officer  Different approach requires different skills</vt:lpstr>
      <vt:lpstr>BIS Guidance</vt:lpstr>
    </vt:vector>
  </TitlesOfParts>
  <Company>DFHG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 Plan Klavuzu</dc:title>
  <dc:creator>BURAK DÜNDAR</dc:creator>
  <cp:lastModifiedBy>BURAK DÜNDAR</cp:lastModifiedBy>
  <cp:revision>18</cp:revision>
  <dcterms:created xsi:type="dcterms:W3CDTF">2021-06-09T12:39:43Z</dcterms:created>
  <dcterms:modified xsi:type="dcterms:W3CDTF">2022-01-05T07:13:55Z</dcterms:modified>
</cp:coreProperties>
</file>